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handoutMasterIdLst>
    <p:handoutMasterId r:id="rId28"/>
  </p:handoutMasterIdLst>
  <p:sldIdLst>
    <p:sldId id="466" r:id="rId2"/>
    <p:sldId id="386" r:id="rId3"/>
    <p:sldId id="385" r:id="rId4"/>
    <p:sldId id="367" r:id="rId5"/>
    <p:sldId id="411" r:id="rId6"/>
    <p:sldId id="414" r:id="rId7"/>
    <p:sldId id="447" r:id="rId8"/>
    <p:sldId id="415" r:id="rId9"/>
    <p:sldId id="416" r:id="rId10"/>
    <p:sldId id="448" r:id="rId11"/>
    <p:sldId id="413" r:id="rId12"/>
    <p:sldId id="387" r:id="rId13"/>
    <p:sldId id="417" r:id="rId14"/>
    <p:sldId id="418" r:id="rId15"/>
    <p:sldId id="388" r:id="rId16"/>
    <p:sldId id="420" r:id="rId17"/>
    <p:sldId id="421" r:id="rId18"/>
    <p:sldId id="422" r:id="rId19"/>
    <p:sldId id="423" r:id="rId20"/>
    <p:sldId id="446" r:id="rId21"/>
    <p:sldId id="425" r:id="rId22"/>
    <p:sldId id="368" r:id="rId23"/>
    <p:sldId id="370" r:id="rId24"/>
    <p:sldId id="378" r:id="rId25"/>
    <p:sldId id="366" r:id="rId26"/>
  </p:sldIdLst>
  <p:sldSz cx="12192000" cy="6858000"/>
  <p:notesSz cx="6858000" cy="9144000"/>
  <p:embeddedFontLst>
    <p:embeddedFont>
      <p:font typeface="Calibri" panose="020F0502020204030204" pitchFamily="34" charset="0"/>
      <p:regular r:id="rId29"/>
      <p:bold r:id="rId30"/>
      <p:italic r:id="rId31"/>
      <p:boldItalic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71"/>
    <a:srgbClr val="A8EEF0"/>
    <a:srgbClr val="F47D93"/>
    <a:srgbClr val="FFFFFF"/>
    <a:srgbClr val="C0D2EE"/>
    <a:srgbClr val="F4C874"/>
    <a:srgbClr val="8FDAC4"/>
    <a:srgbClr val="ABA2EB"/>
    <a:srgbClr val="F9A8CD"/>
    <a:srgbClr val="FD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53" autoAdjust="0"/>
    <p:restoredTop sz="94682"/>
  </p:normalViewPr>
  <p:slideViewPr>
    <p:cSldViewPr snapToGrid="0" snapToObjects="1">
      <p:cViewPr varScale="1">
        <p:scale>
          <a:sx n="70" d="100"/>
          <a:sy n="70" d="100"/>
        </p:scale>
        <p:origin x="43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2021/12/19</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234450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2021/12/19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89109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2903700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302983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sym typeface="+mn-ea"/>
              </a:rPr>
              <a:t>Phần này có thể bấm vào các lá bài để lật úp hoặc hiện số</a:t>
            </a:r>
            <a:endParaRPr lang="en-US" altLang="zh-CN"/>
          </a:p>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45029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sym typeface="+mn-ea"/>
              </a:rPr>
              <a:t>Phần</a:t>
            </a:r>
            <a:r>
              <a:rPr lang="en-US" altLang="zh-CN" dirty="0">
                <a:sym typeface="+mn-ea"/>
              </a:rPr>
              <a:t> </a:t>
            </a:r>
            <a:r>
              <a:rPr lang="en-US" altLang="zh-CN" dirty="0" err="1">
                <a:sym typeface="+mn-ea"/>
              </a:rPr>
              <a:t>này</a:t>
            </a:r>
            <a:r>
              <a:rPr lang="en-US" altLang="zh-CN" dirty="0">
                <a:sym typeface="+mn-ea"/>
              </a:rPr>
              <a:t> </a:t>
            </a:r>
            <a:r>
              <a:rPr lang="en-US" altLang="zh-CN" dirty="0" err="1">
                <a:sym typeface="+mn-ea"/>
              </a:rPr>
              <a:t>có</a:t>
            </a:r>
            <a:r>
              <a:rPr lang="en-US" altLang="zh-CN" dirty="0">
                <a:sym typeface="+mn-ea"/>
              </a:rPr>
              <a:t> </a:t>
            </a:r>
            <a:r>
              <a:rPr lang="en-US" altLang="zh-CN" dirty="0" err="1">
                <a:sym typeface="+mn-ea"/>
              </a:rPr>
              <a:t>thể</a:t>
            </a:r>
            <a:r>
              <a:rPr lang="en-US" altLang="zh-CN" dirty="0">
                <a:sym typeface="+mn-ea"/>
              </a:rPr>
              <a:t> </a:t>
            </a:r>
            <a:r>
              <a:rPr lang="en-US" altLang="zh-CN" dirty="0" err="1">
                <a:sym typeface="+mn-ea"/>
              </a:rPr>
              <a:t>bấm</a:t>
            </a:r>
            <a:r>
              <a:rPr lang="en-US" altLang="zh-CN" dirty="0">
                <a:sym typeface="+mn-ea"/>
              </a:rPr>
              <a:t> </a:t>
            </a:r>
            <a:r>
              <a:rPr lang="en-US" altLang="zh-CN" dirty="0" err="1">
                <a:sym typeface="+mn-ea"/>
              </a:rPr>
              <a:t>vào</a:t>
            </a:r>
            <a:r>
              <a:rPr lang="en-US" altLang="zh-CN" dirty="0">
                <a:sym typeface="+mn-ea"/>
              </a:rPr>
              <a:t> </a:t>
            </a:r>
            <a:r>
              <a:rPr lang="en-US" altLang="zh-CN" dirty="0" err="1">
                <a:sym typeface="+mn-ea"/>
              </a:rPr>
              <a:t>các</a:t>
            </a:r>
            <a:r>
              <a:rPr lang="en-US" altLang="zh-CN" dirty="0">
                <a:sym typeface="+mn-ea"/>
              </a:rPr>
              <a:t> </a:t>
            </a:r>
            <a:r>
              <a:rPr lang="en-US" altLang="zh-CN" dirty="0" err="1">
                <a:sym typeface="+mn-ea"/>
              </a:rPr>
              <a:t>lá</a:t>
            </a:r>
            <a:r>
              <a:rPr lang="en-US" altLang="zh-CN" dirty="0">
                <a:sym typeface="+mn-ea"/>
              </a:rPr>
              <a:t> </a:t>
            </a:r>
            <a:r>
              <a:rPr lang="en-US" altLang="zh-CN" dirty="0" err="1">
                <a:sym typeface="+mn-ea"/>
              </a:rPr>
              <a:t>bài</a:t>
            </a:r>
            <a:r>
              <a:rPr lang="en-US" altLang="zh-CN" dirty="0">
                <a:sym typeface="+mn-ea"/>
              </a:rPr>
              <a:t> </a:t>
            </a:r>
            <a:r>
              <a:rPr lang="en-US" altLang="zh-CN" dirty="0" err="1">
                <a:sym typeface="+mn-ea"/>
              </a:rPr>
              <a:t>để</a:t>
            </a:r>
            <a:r>
              <a:rPr lang="en-US" altLang="zh-CN" dirty="0">
                <a:sym typeface="+mn-ea"/>
              </a:rPr>
              <a:t> </a:t>
            </a:r>
            <a:r>
              <a:rPr lang="en-US" altLang="zh-CN" dirty="0" err="1">
                <a:sym typeface="+mn-ea"/>
              </a:rPr>
              <a:t>lật</a:t>
            </a:r>
            <a:r>
              <a:rPr lang="en-US" altLang="zh-CN" dirty="0">
                <a:sym typeface="+mn-ea"/>
              </a:rPr>
              <a:t> </a:t>
            </a:r>
            <a:r>
              <a:rPr lang="en-US" altLang="zh-CN" dirty="0" err="1">
                <a:sym typeface="+mn-ea"/>
              </a:rPr>
              <a:t>úp</a:t>
            </a:r>
            <a:r>
              <a:rPr lang="en-US" altLang="zh-CN" dirty="0">
                <a:sym typeface="+mn-ea"/>
              </a:rPr>
              <a:t> </a:t>
            </a:r>
            <a:r>
              <a:rPr lang="en-US" altLang="zh-CN" dirty="0" err="1">
                <a:sym typeface="+mn-ea"/>
              </a:rPr>
              <a:t>hoặc</a:t>
            </a:r>
            <a:r>
              <a:rPr lang="en-US" altLang="zh-CN" dirty="0">
                <a:sym typeface="+mn-ea"/>
              </a:rPr>
              <a:t> </a:t>
            </a:r>
            <a:r>
              <a:rPr lang="en-US" altLang="zh-CN" dirty="0" err="1">
                <a:sym typeface="+mn-ea"/>
              </a:rPr>
              <a:t>hiện</a:t>
            </a:r>
            <a:r>
              <a:rPr lang="en-US" altLang="zh-CN" dirty="0">
                <a:sym typeface="+mn-ea"/>
              </a:rPr>
              <a:t> </a:t>
            </a:r>
            <a:r>
              <a:rPr lang="en-US" altLang="zh-CN" dirty="0" err="1">
                <a:sym typeface="+mn-ea"/>
              </a:rPr>
              <a:t>số</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294991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Phần</a:t>
            </a:r>
            <a:r>
              <a:rPr lang="en-US" altLang="zh-CN" dirty="0"/>
              <a:t> </a:t>
            </a:r>
            <a:r>
              <a:rPr lang="en-US" altLang="zh-CN" dirty="0" err="1"/>
              <a:t>này</a:t>
            </a:r>
            <a:r>
              <a:rPr lang="en-US" altLang="zh-CN" dirty="0"/>
              <a:t> </a:t>
            </a:r>
            <a:r>
              <a:rPr lang="en-US" altLang="zh-CN" dirty="0" err="1"/>
              <a:t>em</a:t>
            </a:r>
            <a:r>
              <a:rPr lang="en-US" altLang="zh-CN" dirty="0"/>
              <a:t> </a:t>
            </a:r>
            <a:r>
              <a:rPr lang="en-US" altLang="zh-CN" dirty="0" err="1"/>
              <a:t>đưa</a:t>
            </a:r>
            <a:r>
              <a:rPr lang="en-US" altLang="zh-CN" dirty="0"/>
              <a:t> video </a:t>
            </a:r>
            <a:r>
              <a:rPr lang="en-US" altLang="zh-CN" dirty="0" err="1"/>
              <a:t>vào</a:t>
            </a:r>
            <a:r>
              <a:rPr lang="en-US" altLang="zh-CN" dirty="0"/>
              <a:t> </a:t>
            </a:r>
            <a:r>
              <a:rPr lang="en-US" altLang="zh-CN" dirty="0" err="1"/>
              <a:t>để</a:t>
            </a:r>
            <a:r>
              <a:rPr lang="en-US" altLang="zh-CN" dirty="0"/>
              <a:t> </a:t>
            </a:r>
            <a:r>
              <a:rPr lang="en-US" altLang="zh-CN" dirty="0" err="1"/>
              <a:t>nghe</a:t>
            </a:r>
            <a:r>
              <a:rPr lang="en-US" altLang="zh-CN" dirty="0"/>
              <a:t> </a:t>
            </a:r>
            <a:r>
              <a:rPr lang="en-US" altLang="zh-CN" dirty="0" err="1"/>
              <a:t>hát</a:t>
            </a:r>
            <a:r>
              <a:rPr lang="en-US" altLang="zh-CN" dirty="0"/>
              <a:t> </a:t>
            </a:r>
            <a:r>
              <a:rPr lang="en-US" altLang="zh-CN" dirty="0" err="1"/>
              <a:t>bài</a:t>
            </a:r>
            <a:r>
              <a:rPr lang="en-US" altLang="zh-CN" dirty="0"/>
              <a:t> </a:t>
            </a:r>
            <a:r>
              <a:rPr lang="en-US" altLang="zh-CN" dirty="0" err="1"/>
              <a:t>đồng</a:t>
            </a:r>
            <a:r>
              <a:rPr lang="en-US" altLang="zh-CN" dirty="0"/>
              <a:t> </a:t>
            </a:r>
            <a:r>
              <a:rPr lang="en-US" altLang="zh-CN" dirty="0" err="1"/>
              <a:t>dao</a:t>
            </a:r>
            <a:r>
              <a:rPr lang="en-US" altLang="zh-CN" dirty="0"/>
              <a:t>, </a:t>
            </a:r>
            <a:r>
              <a:rPr lang="en-US" altLang="zh-CN" dirty="0" err="1"/>
              <a:t>mà</a:t>
            </a:r>
            <a:r>
              <a:rPr lang="en-US" altLang="zh-CN" dirty="0"/>
              <a:t> </a:t>
            </a:r>
            <a:r>
              <a:rPr lang="en-US" altLang="zh-CN" dirty="0" err="1"/>
              <a:t>em</a:t>
            </a:r>
            <a:r>
              <a:rPr lang="en-US" altLang="zh-CN" dirty="0"/>
              <a:t> </a:t>
            </a:r>
            <a:r>
              <a:rPr lang="en-US" altLang="zh-CN" dirty="0" err="1"/>
              <a:t>không</a:t>
            </a:r>
            <a:r>
              <a:rPr lang="en-US" altLang="zh-CN" dirty="0"/>
              <a:t> </a:t>
            </a:r>
            <a:r>
              <a:rPr lang="en-US" altLang="zh-CN" dirty="0" err="1"/>
              <a:t>biết</a:t>
            </a:r>
            <a:r>
              <a:rPr lang="en-US" altLang="zh-CN" dirty="0"/>
              <a:t> </a:t>
            </a:r>
            <a:r>
              <a:rPr lang="en-US" altLang="zh-CN" dirty="0" err="1"/>
              <a:t>chọn</a:t>
            </a:r>
            <a:r>
              <a:rPr lang="en-US" altLang="zh-CN" dirty="0"/>
              <a:t> video </a:t>
            </a:r>
            <a:r>
              <a:rPr lang="en-US" altLang="zh-CN" dirty="0" err="1"/>
              <a:t>nào</a:t>
            </a:r>
            <a:r>
              <a:rPr lang="en-US" altLang="zh-CN" dirty="0"/>
              <a:t> TT.TT </a:t>
            </a:r>
            <a:r>
              <a:rPr lang="en-US" altLang="zh-CN" dirty="0" err="1"/>
              <a:t>Em</a:t>
            </a:r>
            <a:r>
              <a:rPr lang="en-US" altLang="zh-CN" dirty="0"/>
              <a:t> </a:t>
            </a:r>
            <a:r>
              <a:rPr lang="en-US" altLang="zh-CN" dirty="0" err="1"/>
              <a:t>coi</a:t>
            </a:r>
            <a:r>
              <a:rPr lang="en-US" altLang="zh-CN" dirty="0"/>
              <a:t> </a:t>
            </a:r>
            <a:r>
              <a:rPr lang="en-US" altLang="zh-CN" dirty="0" err="1"/>
              <a:t>các</a:t>
            </a:r>
            <a:r>
              <a:rPr lang="en-US" altLang="zh-CN" dirty="0"/>
              <a:t> vid </a:t>
            </a:r>
            <a:r>
              <a:rPr lang="en-US" altLang="zh-CN" dirty="0" err="1"/>
              <a:t>khác</a:t>
            </a:r>
            <a:r>
              <a:rPr lang="en-US" altLang="zh-CN" dirty="0"/>
              <a:t> </a:t>
            </a:r>
            <a:r>
              <a:rPr lang="en-US" altLang="zh-CN" dirty="0" err="1"/>
              <a:t>trên</a:t>
            </a:r>
            <a:r>
              <a:rPr lang="en-US" altLang="zh-CN" dirty="0"/>
              <a:t> </a:t>
            </a:r>
            <a:r>
              <a:rPr lang="en-US" altLang="zh-CN" dirty="0" err="1"/>
              <a:t>youtube</a:t>
            </a:r>
            <a:r>
              <a:rPr lang="en-US" altLang="zh-CN" dirty="0"/>
              <a:t> </a:t>
            </a:r>
            <a:r>
              <a:rPr lang="en-US" altLang="zh-CN" dirty="0" err="1"/>
              <a:t>chỉ</a:t>
            </a:r>
            <a:r>
              <a:rPr lang="en-US" altLang="zh-CN" dirty="0"/>
              <a:t> </a:t>
            </a:r>
            <a:r>
              <a:rPr lang="en-US" altLang="zh-CN" dirty="0" err="1"/>
              <a:t>có</a:t>
            </a:r>
            <a:r>
              <a:rPr lang="en-US" altLang="zh-CN" dirty="0"/>
              <a:t> </a:t>
            </a:r>
            <a:r>
              <a:rPr lang="en-US" altLang="zh-CN" dirty="0" err="1"/>
              <a:t>hát</a:t>
            </a:r>
            <a:r>
              <a:rPr lang="en-US" altLang="zh-CN" dirty="0"/>
              <a:t> </a:t>
            </a:r>
            <a:r>
              <a:rPr lang="en-US" altLang="zh-CN" dirty="0" err="1"/>
              <a:t>không</a:t>
            </a:r>
            <a:r>
              <a:rPr lang="en-US" altLang="zh-CN" dirty="0"/>
              <a:t> </a:t>
            </a:r>
            <a:r>
              <a:rPr lang="en-US" altLang="zh-CN" dirty="0" err="1"/>
              <a:t>th</a:t>
            </a:r>
            <a:r>
              <a:rPr lang="en-US" altLang="zh-CN" dirty="0"/>
              <a:t>, </a:t>
            </a:r>
            <a:r>
              <a:rPr lang="en-US" altLang="zh-CN" dirty="0" err="1"/>
              <a:t>chỉ</a:t>
            </a:r>
            <a:r>
              <a:rPr lang="en-US" altLang="zh-CN" dirty="0"/>
              <a:t> </a:t>
            </a:r>
            <a:r>
              <a:rPr lang="en-US" altLang="zh-CN" dirty="0" err="1"/>
              <a:t>có</a:t>
            </a:r>
            <a:r>
              <a:rPr lang="en-US" altLang="zh-CN" dirty="0"/>
              <a:t> 2 video </a:t>
            </a:r>
            <a:r>
              <a:rPr lang="en-US" altLang="zh-CN" dirty="0" err="1"/>
              <a:t>này</a:t>
            </a:r>
            <a:r>
              <a:rPr lang="en-US" altLang="zh-CN" dirty="0"/>
              <a:t> </a:t>
            </a:r>
            <a:r>
              <a:rPr lang="en-US" altLang="zh-CN" dirty="0" err="1"/>
              <a:t>là</a:t>
            </a:r>
            <a:r>
              <a:rPr lang="en-US" altLang="zh-CN" dirty="0"/>
              <a:t> </a:t>
            </a:r>
            <a:r>
              <a:rPr lang="en-US" altLang="zh-CN" dirty="0" err="1"/>
              <a:t>vừa</a:t>
            </a:r>
            <a:r>
              <a:rPr lang="en-US" altLang="zh-CN" dirty="0"/>
              <a:t> </a:t>
            </a:r>
            <a:r>
              <a:rPr lang="en-US" altLang="zh-CN" dirty="0" err="1"/>
              <a:t>có</a:t>
            </a:r>
            <a:r>
              <a:rPr lang="en-US" altLang="zh-CN" dirty="0"/>
              <a:t> </a:t>
            </a:r>
            <a:r>
              <a:rPr lang="en-US" altLang="zh-CN" dirty="0" err="1"/>
              <a:t>hát</a:t>
            </a:r>
            <a:r>
              <a:rPr lang="en-US" altLang="zh-CN" dirty="0"/>
              <a:t> </a:t>
            </a:r>
            <a:r>
              <a:rPr lang="en-US" altLang="zh-CN" dirty="0" err="1"/>
              <a:t>vừa</a:t>
            </a:r>
            <a:r>
              <a:rPr lang="en-US" altLang="zh-CN" dirty="0"/>
              <a:t> </a:t>
            </a:r>
            <a:r>
              <a:rPr lang="en-US" altLang="zh-CN" dirty="0" err="1"/>
              <a:t>có</a:t>
            </a:r>
            <a:r>
              <a:rPr lang="en-US" altLang="zh-CN" dirty="0"/>
              <a:t> </a:t>
            </a:r>
            <a:r>
              <a:rPr lang="en-US" altLang="zh-CN" dirty="0" err="1"/>
              <a:t>thao</a:t>
            </a:r>
            <a:r>
              <a:rPr lang="en-US" altLang="zh-CN" dirty="0"/>
              <a:t> </a:t>
            </a:r>
            <a:r>
              <a:rPr lang="en-US" altLang="zh-CN" dirty="0" err="1"/>
              <a:t>tác</a:t>
            </a:r>
            <a:r>
              <a:rPr lang="en-US" altLang="zh-CN" dirty="0"/>
              <a:t> </a:t>
            </a:r>
            <a:r>
              <a:rPr lang="en-US" altLang="zh-CN" dirty="0" err="1"/>
              <a:t>tay</a:t>
            </a:r>
            <a:r>
              <a:rPr lang="en-US" altLang="zh-CN" dirty="0"/>
              <a:t>.</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1134789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sym typeface="+mn-ea"/>
              </a:rPr>
              <a:t>Phần này em đưa video vào để nghe hát bài đồng dao, mà em không biết chọn video nào TT.TT Em coi các vid khác trên youtube chỉ có hát không th, chỉ có 2 video này là vừa có hát vừa có thao tác tay.</a:t>
            </a:r>
            <a:endParaRPr lang="en-US" altLang="zh-CN"/>
          </a:p>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91795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424835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extLst>
      <p:ext uri="{BB962C8B-B14F-4D97-AF65-F5344CB8AC3E}">
        <p14:creationId xmlns:p14="http://schemas.microsoft.com/office/powerpoint/2010/main" val="387446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341856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2013927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68200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1577710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22</a:t>
            </a:fld>
            <a:endParaRPr lang="zh-CN" altLang="en-US"/>
          </a:p>
        </p:txBody>
      </p:sp>
    </p:spTree>
    <p:extLst>
      <p:ext uri="{BB962C8B-B14F-4D97-AF65-F5344CB8AC3E}">
        <p14:creationId xmlns:p14="http://schemas.microsoft.com/office/powerpoint/2010/main" val="406333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23</a:t>
            </a:fld>
            <a:endParaRPr lang="zh-CN" altLang="en-US"/>
          </a:p>
        </p:txBody>
      </p:sp>
    </p:spTree>
    <p:extLst>
      <p:ext uri="{BB962C8B-B14F-4D97-AF65-F5344CB8AC3E}">
        <p14:creationId xmlns:p14="http://schemas.microsoft.com/office/powerpoint/2010/main" val="1537943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24</a:t>
            </a:fld>
            <a:endParaRPr lang="zh-CN" altLang="en-US"/>
          </a:p>
        </p:txBody>
      </p:sp>
    </p:spTree>
    <p:extLst>
      <p:ext uri="{BB962C8B-B14F-4D97-AF65-F5344CB8AC3E}">
        <p14:creationId xmlns:p14="http://schemas.microsoft.com/office/powerpoint/2010/main" val="359895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310290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407031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57555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23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289331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76238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359036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3164098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109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89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525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1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153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022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632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5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896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5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394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006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3971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7407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486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572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3304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704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 id="2147483655" r:id="rId22"/>
    <p:sldLayoutId id="2147483654" r:id="rId2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3.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4.jpeg"/><Relationship Id="rId4" Type="http://schemas.openxmlformats.org/officeDocument/2006/relationships/notesSlide" Target="../notesSlides/notesSlide13.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xml"/><Relationship Id="rId7" Type="http://schemas.openxmlformats.org/officeDocument/2006/relationships/image" Target="../media/image3.tif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14.jpeg"/><Relationship Id="rId4" Type="http://schemas.openxmlformats.org/officeDocument/2006/relationships/notesSlide" Target="../notesSlides/notesSlide14.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4.jpe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sp>
        <p:nvSpPr>
          <p:cNvPr id="50" name="圆角矩形 1"/>
          <p:cNvSpPr/>
          <p:nvPr/>
        </p:nvSpPr>
        <p:spPr>
          <a:xfrm>
            <a:off x="2114233" y="587375"/>
            <a:ext cx="8394543"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4000" b="1" dirty="0" err="1">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Thứ</a:t>
            </a:r>
            <a:r>
              <a:rPr lang="en-US" altLang="zh-CN" sz="4000" b="1" dirty="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b="1" dirty="0" smtClean="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Ba, </a:t>
            </a:r>
            <a:r>
              <a:rPr lang="en-US" altLang="zh-CN" sz="4000" b="1" dirty="0" err="1">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ngày</a:t>
            </a:r>
            <a:r>
              <a:rPr lang="en-US" altLang="zh-CN" sz="4000" b="1" dirty="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b="1" dirty="0" smtClean="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28 </a:t>
            </a:r>
            <a:r>
              <a:rPr lang="en-US" altLang="zh-CN" sz="4000" b="1" dirty="0" err="1">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tháng</a:t>
            </a:r>
            <a:r>
              <a:rPr lang="en-US" altLang="zh-CN" sz="4000" b="1" dirty="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 </a:t>
            </a:r>
            <a:r>
              <a:rPr lang="en-US" altLang="zh-CN" sz="4000" b="1" dirty="0" smtClean="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12 </a:t>
            </a:r>
            <a:r>
              <a:rPr lang="en-US" altLang="zh-CN" sz="4000" b="1" dirty="0" err="1">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năm</a:t>
            </a:r>
            <a:r>
              <a:rPr lang="en-US" altLang="zh-CN" sz="4000" b="1" dirty="0">
                <a:solidFill>
                  <a:schemeClr val="tx1"/>
                </a:solidFill>
                <a:latin typeface="Times New Roman" panose="02020603050405020304" pitchFamily="18" charset="0"/>
                <a:ea typeface="FZHei-B01S" panose="03000509000000000000" pitchFamily="65" charset="-122"/>
                <a:cs typeface="Times New Roman" panose="02020603050405020304" pitchFamily="18" charset="0"/>
                <a:sym typeface="+mn-lt"/>
              </a:rPr>
              <a:t> 2021</a:t>
            </a:r>
          </a:p>
        </p:txBody>
      </p:sp>
      <p:pic>
        <p:nvPicPr>
          <p:cNvPr id="10" name="图片 4"/>
          <p:cNvPicPr>
            <a:picLocks noChangeAspect="1"/>
          </p:cNvPicPr>
          <p:nvPr/>
        </p:nvPicPr>
        <p:blipFill>
          <a:blip r:embed="rId5"/>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5"/>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6"/>
          <a:stretch>
            <a:fillRect/>
          </a:stretch>
        </p:blipFill>
        <p:spPr>
          <a:xfrm>
            <a:off x="4900930" y="1572260"/>
            <a:ext cx="1957070" cy="774065"/>
          </a:xfrm>
          <a:prstGeom prst="rect">
            <a:avLst/>
          </a:prstGeom>
        </p:spPr>
      </p:pic>
      <p:pic>
        <p:nvPicPr>
          <p:cNvPr id="7" name="Picture 6" descr="Picture2"/>
          <p:cNvPicPr>
            <a:picLocks noChangeAspect="1"/>
          </p:cNvPicPr>
          <p:nvPr/>
        </p:nvPicPr>
        <p:blipFill>
          <a:blip r:embed="rId7"/>
          <a:stretch>
            <a:fillRect/>
          </a:stretch>
        </p:blipFill>
        <p:spPr>
          <a:xfrm>
            <a:off x="1707515" y="2432050"/>
            <a:ext cx="880872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anim calcmode="lin" valueType="num">
                                      <p:cBhvr>
                                        <p:cTn id="8" dur="500" fill="hold"/>
                                        <p:tgtEl>
                                          <p:spTgt spid="152"/>
                                        </p:tgtEl>
                                        <p:attrNameLst>
                                          <p:attrName>ppt_x</p:attrName>
                                        </p:attrNameLst>
                                      </p:cBhvr>
                                      <p:tavLst>
                                        <p:tav tm="0">
                                          <p:val>
                                            <p:strVal val="#ppt_x"/>
                                          </p:val>
                                        </p:tav>
                                        <p:tav tm="100000">
                                          <p:val>
                                            <p:strVal val="#ppt_x"/>
                                          </p:val>
                                        </p:tav>
                                      </p:tavLst>
                                    </p:anim>
                                    <p:anim calcmode="lin" valueType="num">
                                      <p:cBhvr>
                                        <p:cTn id="9" dur="500" fill="hold"/>
                                        <p:tgtEl>
                                          <p:spTgt spid="1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6" presetClass="emph" presetSubtype="0" repeatCount="3000" fill="hold" nodeType="after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descr="ghi nhớ"/>
          <p:cNvPicPr>
            <a:picLocks noChangeAspect="1"/>
          </p:cNvPicPr>
          <p:nvPr/>
        </p:nvPicPr>
        <p:blipFill>
          <a:blip r:embed="rId4"/>
          <a:stretch>
            <a:fillRect/>
          </a:stretch>
        </p:blipFill>
        <p:spPr>
          <a:xfrm>
            <a:off x="615315" y="-50800"/>
            <a:ext cx="1927225" cy="1295400"/>
          </a:xfrm>
          <a:prstGeom prst="rect">
            <a:avLst/>
          </a:prstGeom>
        </p:spPr>
      </p:pic>
      <p:grpSp>
        <p:nvGrpSpPr>
          <p:cNvPr id="12" name="Group 11"/>
          <p:cNvGrpSpPr/>
          <p:nvPr/>
        </p:nvGrpSpPr>
        <p:grpSpPr>
          <a:xfrm>
            <a:off x="1187450" y="4730115"/>
            <a:ext cx="2421890" cy="718185"/>
            <a:chOff x="14245" y="1040"/>
            <a:chExt cx="3814" cy="1131"/>
          </a:xfrm>
        </p:grpSpPr>
        <p:sp>
          <p:nvSpPr>
            <p:cNvPr id="13" name="Rounded Rectangle 12"/>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xt Box 16"/>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1235227" y="1702435"/>
            <a:ext cx="1626718" cy="726440"/>
            <a:chOff x="3206" y="961"/>
            <a:chExt cx="2501" cy="1144"/>
          </a:xfrm>
        </p:grpSpPr>
        <p:sp>
          <p:nvSpPr>
            <p:cNvPr id="19" name="Rounded Rectangle 18"/>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 Box 19"/>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1209040" y="3216275"/>
            <a:ext cx="2390775" cy="711835"/>
            <a:chOff x="6956" y="984"/>
            <a:chExt cx="3765" cy="1121"/>
          </a:xfrm>
        </p:grpSpPr>
        <p:sp>
          <p:nvSpPr>
            <p:cNvPr id="22" name="Rounded Rectangle 21"/>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 Box 22"/>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sp>
        <p:nvSpPr>
          <p:cNvPr id="24" name="Text Box 23"/>
          <p:cNvSpPr txBox="1"/>
          <p:nvPr/>
        </p:nvSpPr>
        <p:spPr>
          <a:xfrm>
            <a:off x="3656965" y="4778409"/>
            <a:ext cx="7076613" cy="645160"/>
          </a:xfrm>
          <a:prstGeom prst="rect">
            <a:avLst/>
          </a:prstGeom>
          <a:noFill/>
        </p:spPr>
        <p:txBody>
          <a:bodyPr wrap="square" rtlCol="0">
            <a:spAutoFit/>
          </a:bodyPr>
          <a:lstStyle/>
          <a:p>
            <a:pPr algn="ctr">
              <a:lnSpc>
                <a:spcPct val="100000"/>
              </a:lnSpc>
            </a:pP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rõ</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0" name="Text Box 29"/>
          <p:cNvSpPr txBox="1"/>
          <p:nvPr/>
        </p:nvSpPr>
        <p:spPr>
          <a:xfrm>
            <a:off x="3205217" y="1744458"/>
            <a:ext cx="8405495" cy="645160"/>
          </a:xfrm>
          <a:prstGeom prst="rect">
            <a:avLst/>
          </a:prstGeom>
          <a:noFill/>
        </p:spPr>
        <p:txBody>
          <a:bodyPr wrap="square" rtlCol="0">
            <a:spAutoFit/>
          </a:bodyPr>
          <a:lstStyle/>
          <a:p>
            <a:pPr algn="ctr">
              <a:lnSpc>
                <a:spcPct val="100000"/>
              </a:lnSpc>
            </a:pP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1" name="Text Box 30"/>
          <p:cNvSpPr txBox="1"/>
          <p:nvPr/>
        </p:nvSpPr>
        <p:spPr>
          <a:xfrm>
            <a:off x="3789623" y="3279140"/>
            <a:ext cx="5162550" cy="645160"/>
          </a:xfrm>
          <a:prstGeom prst="rect">
            <a:avLst/>
          </a:prstGeom>
          <a:noFill/>
        </p:spPr>
        <p:txBody>
          <a:bodyPr wrap="square" rtlCol="0">
            <a:spAutoFit/>
          </a:bodyPr>
          <a:lstStyle/>
          <a:p>
            <a:pPr algn="ctr">
              <a:lnSpc>
                <a:spcPct val="100000"/>
              </a:lnSpc>
            </a:pP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rõ</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heckerboard(across)">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0" grpId="0"/>
      <p:bldP spid="30" grpId="1"/>
      <p:bldP spid="31" grpId="0"/>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Cloud Callout 21"/>
          <p:cNvSpPr/>
          <p:nvPr/>
        </p:nvSpPr>
        <p:spPr>
          <a:xfrm>
            <a:off x="8911590" y="3122295"/>
            <a:ext cx="2520315" cy="2105025"/>
          </a:xfrm>
          <a:prstGeom prst="cloudCallout">
            <a:avLst>
              <a:gd name="adj1" fmla="val -59772"/>
              <a:gd name="adj2" fmla="val 45173"/>
            </a:avLst>
          </a:prstGeom>
          <a:blipFill rotWithShape="1">
            <a:blip r:embed="rId4"/>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866775" y="3072765"/>
            <a:ext cx="2413635" cy="1957705"/>
          </a:xfrm>
          <a:prstGeom prst="cloudCallout">
            <a:avLst>
              <a:gd name="adj1" fmla="val 52486"/>
              <a:gd name="adj2" fmla="val 52140"/>
            </a:avLst>
          </a:prstGeom>
          <a:blipFill rotWithShape="1">
            <a:blip r:embed="rId5"/>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Callout 25"/>
          <p:cNvSpPr/>
          <p:nvPr/>
        </p:nvSpPr>
        <p:spPr>
          <a:xfrm>
            <a:off x="7146290" y="2418080"/>
            <a:ext cx="1522095" cy="1087755"/>
          </a:xfrm>
          <a:prstGeom prst="cloudCallout">
            <a:avLst>
              <a:gd name="adj1" fmla="val -24301"/>
              <a:gd name="adj2" fmla="val 76328"/>
            </a:avLst>
          </a:prstGeom>
          <a:blipFill rotWithShape="1">
            <a:blip r:embed="rId6"/>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3580765" y="2418080"/>
            <a:ext cx="1607185" cy="1106805"/>
          </a:xfrm>
          <a:prstGeom prst="cloudCallout">
            <a:avLst>
              <a:gd name="adj1" fmla="val 30165"/>
              <a:gd name="adj2" fmla="val 69434"/>
            </a:avLst>
          </a:prstGeom>
          <a:blipFill rotWithShape="1">
            <a:blip r:embed="rId7"/>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52880" y="-227330"/>
            <a:ext cx="9286240" cy="2501900"/>
            <a:chOff x="2288" y="-358"/>
            <a:chExt cx="14624" cy="3940"/>
          </a:xfrm>
        </p:grpSpPr>
        <p:grpSp>
          <p:nvGrpSpPr>
            <p:cNvPr id="4" name="Group 3"/>
            <p:cNvGrpSpPr/>
            <p:nvPr/>
          </p:nvGrpSpPr>
          <p:grpSpPr>
            <a:xfrm>
              <a:off x="2288" y="-358"/>
              <a:ext cx="14625" cy="3941"/>
              <a:chOff x="2846" y="-246"/>
              <a:chExt cx="14625" cy="3643"/>
            </a:xfrm>
          </p:grpSpPr>
          <p:grpSp>
            <p:nvGrpSpPr>
              <p:cNvPr id="39" name="Group 38"/>
              <p:cNvGrpSpPr/>
              <p:nvPr/>
            </p:nvGrpSpPr>
            <p:grpSpPr>
              <a:xfrm flipV="1">
                <a:off x="2846" y="-246"/>
                <a:ext cx="14625" cy="3643"/>
                <a:chOff x="749" y="5749"/>
                <a:chExt cx="14625" cy="2557"/>
              </a:xfrm>
            </p:grpSpPr>
            <p:pic>
              <p:nvPicPr>
                <p:cNvPr id="36" name="图片 8"/>
                <p:cNvPicPr>
                  <a:picLocks noChangeAspect="1"/>
                </p:cNvPicPr>
                <p:nvPr/>
              </p:nvPicPr>
              <p:blipFill rotWithShape="1">
                <a:blip r:embed="rId8"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38" name="图片 8"/>
                <p:cNvPicPr>
                  <a:picLocks noChangeAspect="1"/>
                </p:cNvPicPr>
                <p:nvPr/>
              </p:nvPicPr>
              <p:blipFill rotWithShape="1">
                <a:blip r:embed="rId8"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41" name="Rounded Rectangle 40"/>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Picture2"/>
            <p:cNvPicPr>
              <a:picLocks noChangeAspect="1"/>
            </p:cNvPicPr>
            <p:nvPr/>
          </p:nvPicPr>
          <p:blipFill>
            <a:blip r:embed="rId9"/>
            <a:stretch>
              <a:fillRect/>
            </a:stretch>
          </p:blipFill>
          <p:spPr>
            <a:xfrm>
              <a:off x="2993" y="997"/>
              <a:ext cx="12893" cy="228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6" grpId="0" animBg="1"/>
      <p:bldP spid="26"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803275" y="436880"/>
            <a:ext cx="7259955"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hay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360045" y="41973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1</a:t>
              </a:r>
            </a:p>
          </p:txBody>
        </p:sp>
      </p:grpSp>
      <p:sp>
        <p:nvSpPr>
          <p:cNvPr id="6" name="Rounded Rectangle 5"/>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40</a:t>
            </a:r>
          </a:p>
        </p:txBody>
      </p:sp>
      <p:sp>
        <p:nvSpPr>
          <p:cNvPr id="12" name="Text Box 11"/>
          <p:cNvSpPr txBox="1"/>
          <p:nvPr/>
        </p:nvSpPr>
        <p:spPr>
          <a:xfrm>
            <a:off x="802958" y="4381500"/>
            <a:ext cx="8637905" cy="1918335"/>
          </a:xfrm>
          <a:prstGeom prst="rect">
            <a:avLst/>
          </a:prstGeom>
          <a:noFill/>
        </p:spPr>
        <p:txBody>
          <a:bodyPr wrap="none" rtlCol="0">
            <a:spAutoFit/>
          </a:bodyPr>
          <a:lstStyle/>
          <a:p>
            <a:pPr algn="l">
              <a:lnSpc>
                <a:spcPct val="110000"/>
              </a:lnSpc>
            </a:pPr>
            <a:r>
              <a:rPr lang="en-US" sz="3600" dirty="0">
                <a:solidFill>
                  <a:srgbClr val="FF0000"/>
                </a:solidFill>
                <a:latin typeface="Times New Roman" panose="02020603050405020304" pitchFamily="18" charset="0"/>
                <a:cs typeface="Times New Roman" panose="02020603050405020304" pitchFamily="18" charset="0"/>
              </a:rPr>
              <a: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a:solidFill>
                  <a:srgbClr val="00A6DC"/>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chục</a:t>
            </a:r>
            <a:r>
              <a:rPr lang="en-US" sz="3600" dirty="0">
                <a:latin typeface="Times New Roman" panose="02020603050405020304" pitchFamily="18" charset="0"/>
                <a:cs typeface="Times New Roman" panose="02020603050405020304" pitchFamily="18" charset="0"/>
              </a:rPr>
              <a:t>.</a:t>
            </a:r>
          </a:p>
          <a:p>
            <a:pPr algn="l">
              <a:lnSpc>
                <a:spcPct val="110000"/>
              </a:lnSpc>
            </a:pPr>
            <a:r>
              <a:rPr lang="en-US" sz="3600" dirty="0">
                <a:solidFill>
                  <a:srgbClr val="FF0000"/>
                </a:solidFill>
                <a:latin typeface="Times New Roman" panose="02020603050405020304" pitchFamily="18" charset="0"/>
                <a:cs typeface="Times New Roman" panose="02020603050405020304" pitchFamily="18" charset="0"/>
              </a:rPr>
              <a:t>b)</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70.</a:t>
            </a:r>
          </a:p>
          <a:p>
            <a:pPr algn="l">
              <a:lnSpc>
                <a:spcPct val="110000"/>
              </a:lnSpc>
            </a:pPr>
            <a:r>
              <a:rPr lang="en-US" sz="3600" dirty="0">
                <a:solidFill>
                  <a:srgbClr val="FF0000"/>
                </a:solidFill>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50.</a:t>
            </a:r>
          </a:p>
        </p:txBody>
      </p:sp>
      <p:sp>
        <p:nvSpPr>
          <p:cNvPr id="16" name="Rounded Rectangle 15"/>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17"/>
          <p:cNvSpPr txBox="1"/>
          <p:nvPr/>
        </p:nvSpPr>
        <p:spPr>
          <a:xfrm>
            <a:off x="4258628" y="4361180"/>
            <a:ext cx="2146742" cy="701731"/>
          </a:xfrm>
          <a:prstGeom prst="rect">
            <a:avLst/>
          </a:prstGeom>
          <a:solidFill>
            <a:schemeClr val="bg1"/>
          </a:solidFill>
        </p:spPr>
        <p:txBody>
          <a:bodyPr wrap="none" rtlCol="0">
            <a:spAutoFit/>
          </a:bodyPr>
          <a:lstStyle/>
          <a:p>
            <a:pPr algn="l">
              <a:lnSpc>
                <a:spcPct val="110000"/>
              </a:lnSpc>
            </a:pP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endParaRPr lang="en-US" sz="3600" b="1" dirty="0">
              <a:latin typeface="Times New Roman" panose="02020603050405020304" pitchFamily="18" charset="0"/>
              <a:cs typeface="Times New Roman" panose="02020603050405020304" pitchFamily="18" charset="0"/>
              <a:sym typeface="+mn-ea"/>
            </a:endParaRPr>
          </a:p>
        </p:txBody>
      </p:sp>
      <p:sp>
        <p:nvSpPr>
          <p:cNvPr id="17" name="Rounded Rectangle 16"/>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60</a:t>
            </a:r>
          </a:p>
        </p:txBody>
      </p:sp>
      <p:sp>
        <p:nvSpPr>
          <p:cNvPr id="13" name="Rounded Rectangle 12"/>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50</a:t>
            </a:r>
          </a:p>
        </p:txBody>
      </p:sp>
      <p:sp>
        <p:nvSpPr>
          <p:cNvPr id="21" name="Up Arrow 20"/>
          <p:cNvSpPr/>
          <p:nvPr/>
        </p:nvSpPr>
        <p:spPr>
          <a:xfrm rot="15600000">
            <a:off x="5126990" y="-1421765"/>
            <a:ext cx="338455" cy="6183630"/>
          </a:xfrm>
          <a:prstGeom prst="upArrow">
            <a:avLst/>
          </a:prstGeom>
          <a:solidFill>
            <a:srgbClr val="5CDC5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rot="15240000">
            <a:off x="6532245" y="422910"/>
            <a:ext cx="338455" cy="3375660"/>
          </a:xfrm>
          <a:prstGeom prst="upArrow">
            <a:avLst/>
          </a:prstGeom>
          <a:solidFill>
            <a:srgbClr val="5CDC5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rot="13920000">
            <a:off x="8150860" y="1756410"/>
            <a:ext cx="326390" cy="1191260"/>
          </a:xfrm>
          <a:prstGeom prst="upArrow">
            <a:avLst/>
          </a:prstGeom>
          <a:solidFill>
            <a:srgbClr val="5CDC5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3"/>
          <p:cNvSpPr/>
          <p:nvPr/>
        </p:nvSpPr>
        <p:spPr>
          <a:xfrm>
            <a:off x="8257540" y="648970"/>
            <a:ext cx="3724910" cy="142557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91E88F"/>
          </a:solidFill>
          <a:ln w="12700" cap="flat" cmpd="sng" algn="ctr">
            <a:solidFill>
              <a:srgbClr val="00B050"/>
            </a:solidFill>
            <a:prstDash val="solid"/>
            <a:miter lim="800000"/>
          </a:ln>
          <a:effectLst/>
        </p:spPr>
        <p:txBody>
          <a:bodyPr rtlCol="0" anchor="ctr"/>
          <a:lstStyle/>
          <a:p>
            <a:pPr algn="ctr">
              <a:lnSpc>
                <a:spcPct val="130000"/>
              </a:lnSpc>
            </a:pPr>
            <a:r>
              <a:rPr lang="en-US" altLang="en-GB" sz="3400" b="1" dirty="0">
                <a:solidFill>
                  <a:schemeClr val="tx1"/>
                </a:solidFill>
                <a:effectLst/>
                <a:latin typeface="Times New Roman" panose="02020603050405020304" pitchFamily="18" charset="0"/>
                <a:ea typeface="Fredoka One" panose="02000000000000000000"/>
                <a:cs typeface="Times New Roman" panose="02020603050405020304" pitchFamily="18" charset="0"/>
                <a:sym typeface="Fredoka One" panose="02000000000000000000"/>
              </a:rPr>
              <a:t>Tất cả các thẻ số </a:t>
            </a:r>
          </a:p>
          <a:p>
            <a:pPr algn="ctr">
              <a:lnSpc>
                <a:spcPct val="130000"/>
              </a:lnSpc>
            </a:pPr>
            <a:r>
              <a:rPr lang="en-US" altLang="en-GB" sz="3400" b="1" dirty="0">
                <a:solidFill>
                  <a:schemeClr val="tx1"/>
                </a:solidFill>
                <a:effectLst/>
                <a:latin typeface="Times New Roman" panose="02020603050405020304" pitchFamily="18" charset="0"/>
                <a:ea typeface="Fredoka One" panose="02000000000000000000"/>
                <a:cs typeface="Times New Roman" panose="02020603050405020304" pitchFamily="18" charset="0"/>
                <a:sym typeface="Fredoka One" panose="02000000000000000000"/>
              </a:rPr>
              <a:t>đều là số tròn chục</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3"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3"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2"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3"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grpId="2"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righ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900" decel="100000" fill="hold"/>
                                        <p:tgtEl>
                                          <p:spTgt spid="18"/>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7" presetClass="entr" presetSubtype="10" fill="hold" grpId="0" nodeType="withEffect">
                                  <p:stCondLst>
                                    <p:cond delay="0"/>
                                  </p:stCondLst>
                                  <p:childTnLst>
                                    <p:set>
                                      <p:cBhvr>
                                        <p:cTn id="66" dur="500"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9"/>
                                        </p:tgtEl>
                                        <p:attrNameLst>
                                          <p:attrName>style.visibility</p:attrName>
                                        </p:attrNameLst>
                                      </p:cBhvr>
                                      <p:to>
                                        <p:strVal val="hidden"/>
                                      </p:to>
                                    </p:set>
                                  </p:childTnLst>
                                </p:cTn>
                              </p:par>
                              <p:par>
                                <p:cTn id="74" presetID="17" presetClass="entr" presetSubtype="10" fill="hold" grpId="0" nodeType="withEffect">
                                  <p:stCondLst>
                                    <p:cond delay="0"/>
                                  </p:stCondLst>
                                  <p:childTnLst>
                                    <p:set>
                                      <p:cBhvr>
                                        <p:cTn id="75" dur="500"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2" nodeType="click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7" presetClass="entr" presetSubtype="10" fill="hold" grpId="0" nodeType="withEffect">
                                  <p:stCondLst>
                                    <p:cond delay="0"/>
                                  </p:stCondLst>
                                  <p:childTnLst>
                                    <p:set>
                                      <p:cBhvr>
                                        <p:cTn id="84" dur="500"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14"/>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14"/>
                                        </p:tgtEl>
                                        <p:attrNameLst>
                                          <p:attrName>style.visibility</p:attrName>
                                        </p:attrNameLst>
                                      </p:cBhvr>
                                      <p:to>
                                        <p:strVal val="hidden"/>
                                      </p:to>
                                    </p:set>
                                  </p:childTnLst>
                                </p:cTn>
                              </p:par>
                              <p:par>
                                <p:cTn id="92" presetID="17" presetClass="entr" presetSubtype="10" fill="hold" grpId="0" nodeType="withEffect">
                                  <p:stCondLst>
                                    <p:cond delay="0"/>
                                  </p:stCondLst>
                                  <p:childTnLst>
                                    <p:set>
                                      <p:cBhvr>
                                        <p:cTn id="93" dur="500" fill="hold">
                                          <p:stCondLst>
                                            <p:cond delay="0"/>
                                          </p:stCondLst>
                                        </p:cTn>
                                        <p:tgtEl>
                                          <p:spTgt spid="13"/>
                                        </p:tgtEl>
                                        <p:attrNameLst>
                                          <p:attrName>style.visibility</p:attrName>
                                        </p:attrNameLst>
                                      </p:cBhvr>
                                      <p:to>
                                        <p:strVal val="visible"/>
                                      </p:to>
                                    </p:set>
                                    <p:anim calcmode="lin" valueType="num">
                                      <p:cBhvr>
                                        <p:cTn id="94" dur="500" fill="hold"/>
                                        <p:tgtEl>
                                          <p:spTgt spid="13"/>
                                        </p:tgtEl>
                                        <p:attrNameLst>
                                          <p:attrName>ppt_w</p:attrName>
                                        </p:attrNameLst>
                                      </p:cBhvr>
                                      <p:tavLst>
                                        <p:tav tm="0">
                                          <p:val>
                                            <p:fltVal val="0"/>
                                          </p:val>
                                        </p:tav>
                                        <p:tav tm="100000">
                                          <p:val>
                                            <p:strVal val="#ppt_w"/>
                                          </p:val>
                                        </p:tav>
                                      </p:tavLst>
                                    </p:anim>
                                    <p:anim calcmode="lin" valueType="num">
                                      <p:cBhvr>
                                        <p:cTn id="9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96" restart="whenNotActive" fill="hold" evtFilter="cancelBubble" nodeType="interactiveSeq">
                <p:stCondLst>
                  <p:cond evt="onClick" delay="0">
                    <p:tgtEl>
                      <p:spTgt spid="1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2" nodeType="clickEffect">
                                  <p:stCondLst>
                                    <p:cond delay="0"/>
                                  </p:stCondLst>
                                  <p:childTnLst>
                                    <p:set>
                                      <p:cBhvr>
                                        <p:cTn id="100" dur="1" fill="hold">
                                          <p:stCondLst>
                                            <p:cond delay="0"/>
                                          </p:stCondLst>
                                        </p:cTn>
                                        <p:tgtEl>
                                          <p:spTgt spid="16"/>
                                        </p:tgtEl>
                                        <p:attrNameLst>
                                          <p:attrName>style.visibility</p:attrName>
                                        </p:attrNameLst>
                                      </p:cBhvr>
                                      <p:to>
                                        <p:strVal val="hidden"/>
                                      </p:to>
                                    </p:set>
                                  </p:childTnLst>
                                </p:cTn>
                              </p:par>
                              <p:par>
                                <p:cTn id="101" presetID="17" presetClass="entr" presetSubtype="10" fill="hold" grpId="0" nodeType="withEffect">
                                  <p:stCondLst>
                                    <p:cond delay="0"/>
                                  </p:stCondLst>
                                  <p:childTnLst>
                                    <p:set>
                                      <p:cBhvr>
                                        <p:cTn id="102" dur="500"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105" restart="whenNotActive" fill="hold" evtFilter="cancelBubble" nodeType="interactiveSeq">
                <p:stCondLst>
                  <p:cond evt="onClick" delay="0">
                    <p:tgtEl>
                      <p:spTgt spid="17"/>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17"/>
                                        </p:tgtEl>
                                        <p:attrNameLst>
                                          <p:attrName>style.visibility</p:attrName>
                                        </p:attrNameLst>
                                      </p:cBhvr>
                                      <p:to>
                                        <p:strVal val="hidden"/>
                                      </p:to>
                                    </p:set>
                                  </p:childTnLst>
                                </p:cTn>
                              </p:par>
                              <p:par>
                                <p:cTn id="110" presetID="17" presetClass="entr" presetSubtype="10" fill="hold" grpId="0" nodeType="withEffect">
                                  <p:stCondLst>
                                    <p:cond delay="0"/>
                                  </p:stCondLst>
                                  <p:childTnLst>
                                    <p:set>
                                      <p:cBhvr>
                                        <p:cTn id="111" dur="500" fill="hold">
                                          <p:stCondLst>
                                            <p:cond delay="0"/>
                                          </p:stCondLst>
                                        </p:cTn>
                                        <p:tgtEl>
                                          <p:spTgt spid="16"/>
                                        </p:tgtEl>
                                        <p:attrNameLst>
                                          <p:attrName>style.visibility</p:attrName>
                                        </p:attrNameLst>
                                      </p:cBhvr>
                                      <p:to>
                                        <p:strVal val="visible"/>
                                      </p:to>
                                    </p:set>
                                    <p:anim calcmode="lin" valueType="num">
                                      <p:cBhvr>
                                        <p:cTn id="112" dur="500" fill="hold"/>
                                        <p:tgtEl>
                                          <p:spTgt spid="16"/>
                                        </p:tgtEl>
                                        <p:attrNameLst>
                                          <p:attrName>ppt_w</p:attrName>
                                        </p:attrNameLst>
                                      </p:cBhvr>
                                      <p:tavLst>
                                        <p:tav tm="0">
                                          <p:val>
                                            <p:fltVal val="0"/>
                                          </p:val>
                                        </p:tav>
                                        <p:tav tm="100000">
                                          <p:val>
                                            <p:strVal val="#ppt_w"/>
                                          </p:val>
                                        </p:tav>
                                      </p:tavLst>
                                    </p:anim>
                                    <p:anim calcmode="lin" valueType="num">
                                      <p:cBhvr>
                                        <p:cTn id="11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15" grpId="0" animBg="1"/>
      <p:bldP spid="15" grpId="1" animBg="1"/>
      <p:bldP spid="6" grpId="0" bldLvl="0" animBg="1"/>
      <p:bldP spid="6" grpId="1" animBg="1"/>
      <p:bldP spid="6" grpId="2" bldLvl="0" animBg="1"/>
      <p:bldP spid="6" grpId="3" animBg="1"/>
      <p:bldP spid="9" grpId="0" bldLvl="0" animBg="1"/>
      <p:bldP spid="9" grpId="1" bldLvl="0" animBg="1"/>
      <p:bldP spid="9" grpId="2" animBg="1"/>
      <p:bldP spid="12" grpId="0"/>
      <p:bldP spid="16" grpId="0" bldLvl="0" animBg="1"/>
      <p:bldP spid="16" grpId="1" animBg="1"/>
      <p:bldP spid="16" grpId="2" bldLvl="0" animBg="1"/>
      <p:bldP spid="16" grpId="3" animBg="1"/>
      <p:bldP spid="18" grpId="0" animBg="1"/>
      <p:bldP spid="18" grpId="1" animBg="1"/>
      <p:bldP spid="17" grpId="0" bldLvl="0" animBg="1"/>
      <p:bldP spid="17" grpId="1" bldLvl="0" animBg="1"/>
      <p:bldP spid="17" grpId="2" animBg="1"/>
      <p:bldP spid="13" grpId="0" bldLvl="0" animBg="1"/>
      <p:bldP spid="13" grpId="1" animBg="1"/>
      <p:bldP spid="13" grpId="2" bldLvl="0" animBg="1"/>
      <p:bldP spid="13" grpId="3" animBg="1"/>
      <p:bldP spid="14" grpId="0" bldLvl="0" animBg="1"/>
      <p:bldP spid="14" grpId="1" bldLvl="0" animBg="1"/>
      <p:bldP spid="14" grpId="2"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803275" y="436880"/>
            <a:ext cx="7329170"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hay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360045" y="41973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1</a:t>
              </a:r>
            </a:p>
          </p:txBody>
        </p:sp>
      </p:grpSp>
      <p:sp>
        <p:nvSpPr>
          <p:cNvPr id="6" name="Rounded Rectangle 5"/>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40</a:t>
            </a:r>
          </a:p>
        </p:txBody>
      </p:sp>
      <p:sp>
        <p:nvSpPr>
          <p:cNvPr id="12" name="Text Box 11"/>
          <p:cNvSpPr txBox="1"/>
          <p:nvPr/>
        </p:nvSpPr>
        <p:spPr>
          <a:xfrm>
            <a:off x="802958" y="4381500"/>
            <a:ext cx="8637905" cy="1918335"/>
          </a:xfrm>
          <a:prstGeom prst="rect">
            <a:avLst/>
          </a:prstGeom>
          <a:noFill/>
        </p:spPr>
        <p:txBody>
          <a:bodyPr wrap="none" rtlCol="0">
            <a:spAutoFit/>
          </a:bodyPr>
          <a:lstStyle/>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a:solidFill>
                  <a:srgbClr val="00A6DC"/>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chục</a:t>
            </a:r>
            <a:r>
              <a:rPr lang="en-US" sz="3600" dirty="0">
                <a:latin typeface="Times New Roman" panose="02020603050405020304" pitchFamily="18" charset="0"/>
                <a:cs typeface="Times New Roman" panose="02020603050405020304" pitchFamily="18" charset="0"/>
              </a:rPr>
              <a:t>.</a:t>
            </a:r>
          </a:p>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b)</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70.</a:t>
            </a:r>
          </a:p>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50.</a:t>
            </a:r>
          </a:p>
        </p:txBody>
      </p:sp>
      <p:sp>
        <p:nvSpPr>
          <p:cNvPr id="16" name="Rounded Rectangle 15"/>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60</a:t>
            </a:r>
          </a:p>
        </p:txBody>
      </p:sp>
      <p:sp>
        <p:nvSpPr>
          <p:cNvPr id="18" name="Text Box 17"/>
          <p:cNvSpPr txBox="1"/>
          <p:nvPr/>
        </p:nvSpPr>
        <p:spPr>
          <a:xfrm>
            <a:off x="4168016" y="4361180"/>
            <a:ext cx="2146742" cy="701731"/>
          </a:xfrm>
          <a:prstGeom prst="rect">
            <a:avLst/>
          </a:prstGeom>
          <a:solidFill>
            <a:schemeClr val="bg1"/>
          </a:solidFill>
        </p:spPr>
        <p:txBody>
          <a:bodyPr wrap="none" rtlCol="0">
            <a:spAutoFit/>
          </a:bodyPr>
          <a:lstStyle/>
          <a:p>
            <a:pPr>
              <a:lnSpc>
                <a:spcPct val="110000"/>
              </a:lnSpc>
            </a:pP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endParaRPr lang="en-US" sz="3600" b="1" dirty="0">
              <a:latin typeface="Times New Roman" panose="02020603050405020304" pitchFamily="18" charset="0"/>
              <a:cs typeface="Times New Roman" panose="02020603050405020304" pitchFamily="18" charset="0"/>
              <a:sym typeface="+mn-ea"/>
            </a:endParaRPr>
          </a:p>
        </p:txBody>
      </p:sp>
      <p:sp>
        <p:nvSpPr>
          <p:cNvPr id="19" name="Text Box 18"/>
          <p:cNvSpPr txBox="1"/>
          <p:nvPr/>
        </p:nvSpPr>
        <p:spPr>
          <a:xfrm>
            <a:off x="4222433" y="4980305"/>
            <a:ext cx="2146742" cy="701731"/>
          </a:xfrm>
          <a:prstGeom prst="rect">
            <a:avLst/>
          </a:prstGeom>
          <a:solidFill>
            <a:schemeClr val="bg1"/>
          </a:solidFill>
        </p:spPr>
        <p:txBody>
          <a:bodyPr wrap="none" rtlCol="0">
            <a:spAutoFit/>
          </a:bodyPr>
          <a:lstStyle/>
          <a:p>
            <a:pPr>
              <a:lnSpc>
                <a:spcPct val="110000"/>
              </a:lnSpc>
            </a:pPr>
            <a:r>
              <a:rPr lang="en-US" sz="3600" b="1" dirty="0" err="1">
                <a:solidFill>
                  <a:srgbClr val="FF0000"/>
                </a:solidFill>
                <a:latin typeface="Times New Roman" panose="02020603050405020304" pitchFamily="18" charset="0"/>
                <a:cs typeface="Times New Roman" panose="02020603050405020304" pitchFamily="18" charset="0"/>
                <a:sym typeface="+mn-ea"/>
              </a:rPr>
              <a:t>không</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thể</a:t>
            </a:r>
            <a:endParaRPr lang="en-US" sz="36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3" name="Rounded Rectangle 12"/>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dirty="0">
                <a:solidFill>
                  <a:schemeClr val="tx1"/>
                </a:solidFill>
                <a:latin typeface="Calibri" panose="020F0502020204030204" pitchFamily="34" charset="0"/>
                <a:cs typeface="Calibri" panose="020F0502020204030204" pitchFamily="34" charset="0"/>
              </a:rPr>
              <a:t>50</a:t>
            </a:r>
          </a:p>
        </p:txBody>
      </p:sp>
      <p:grpSp>
        <p:nvGrpSpPr>
          <p:cNvPr id="10" name="Group 9"/>
          <p:cNvGrpSpPr/>
          <p:nvPr/>
        </p:nvGrpSpPr>
        <p:grpSpPr>
          <a:xfrm>
            <a:off x="8216900" y="856615"/>
            <a:ext cx="3345180" cy="1736090"/>
            <a:chOff x="12940" y="1349"/>
            <a:chExt cx="5268" cy="2734"/>
          </a:xfrm>
        </p:grpSpPr>
        <p:sp>
          <p:nvSpPr>
            <p:cNvPr id="7" name="Rounded Rectangular Callout 6"/>
            <p:cNvSpPr/>
            <p:nvPr/>
          </p:nvSpPr>
          <p:spPr>
            <a:xfrm>
              <a:off x="12940" y="1349"/>
              <a:ext cx="5268" cy="2734"/>
            </a:xfrm>
            <a:prstGeom prst="wedgeRoundRectCallout">
              <a:avLst>
                <a:gd name="adj1" fmla="val -1082"/>
                <a:gd name="adj2" fmla="val 69092"/>
                <a:gd name="adj3" fmla="val 16667"/>
              </a:avLst>
            </a:prstGeom>
            <a:solidFill>
              <a:srgbClr val="91E88F"/>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3073" y="1349"/>
              <a:ext cx="5002" cy="2470"/>
            </a:xfrm>
            <a:prstGeom prst="rect">
              <a:avLst/>
            </a:prstGeom>
            <a:noFill/>
          </p:spPr>
          <p:txBody>
            <a:bodyPr wrap="none" rtlCol="0">
              <a:spAutoFit/>
            </a:bodyPr>
            <a:lstStyle/>
            <a:p>
              <a:pPr algn="ct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p>
            <a:p>
              <a:pPr algn="ctr"/>
              <a:r>
                <a:rPr lang="en-US" sz="4800" dirty="0" err="1">
                  <a:latin typeface="Times New Roman" panose="02020603050405020304" pitchFamily="18" charset="0"/>
                  <a:cs typeface="Times New Roman" panose="02020603050405020304" pitchFamily="18" charset="0"/>
                </a:rPr>
                <a:t>thẻ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70</a:t>
              </a:r>
            </a:p>
          </p:txBody>
        </p:sp>
      </p:grpSp>
      <p:pic>
        <p:nvPicPr>
          <p:cNvPr id="104" name="Picture 103"/>
          <p:cNvPicPr/>
          <p:nvPr/>
        </p:nvPicPr>
        <p:blipFill>
          <a:blip r:embed="rId4">
            <a:clrChange>
              <a:clrFrom>
                <a:srgbClr val="FFFFFF">
                  <a:alpha val="100000"/>
                </a:srgbClr>
              </a:clrFrom>
              <a:clrTo>
                <a:srgbClr val="FFFFFF">
                  <a:alpha val="100000"/>
                  <a:alpha val="0"/>
                </a:srgbClr>
              </a:clrTo>
            </a:clrChange>
          </a:blip>
          <a:srcRect l="31667" t="14167" r="28148" b="13796"/>
          <a:stretch>
            <a:fillRect/>
          </a:stretch>
        </p:blipFill>
        <p:spPr>
          <a:xfrm flipH="1">
            <a:off x="9472295" y="2644775"/>
            <a:ext cx="2315210" cy="397700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500" fill="hold">
                                          <p:stCondLst>
                                            <p:cond delay="0"/>
                                          </p:stCondLst>
                                        </p:cTn>
                                        <p:tgtEl>
                                          <p:spTgt spid="104"/>
                                        </p:tgtEl>
                                        <p:attrNameLst>
                                          <p:attrName>style.visibility</p:attrName>
                                        </p:attrNameLst>
                                      </p:cBhvr>
                                      <p:to>
                                        <p:strVal val="visible"/>
                                      </p:to>
                                    </p:set>
                                    <p:anim calcmode="lin" valueType="num">
                                      <p:cBhvr>
                                        <p:cTn id="12" dur="500" fill="hold"/>
                                        <p:tgtEl>
                                          <p:spTgt spid="104"/>
                                        </p:tgtEl>
                                        <p:attrNameLst>
                                          <p:attrName>ppt_w</p:attrName>
                                        </p:attrNameLst>
                                      </p:cBhvr>
                                      <p:tavLst>
                                        <p:tav tm="0">
                                          <p:val>
                                            <p:strVal val="#ppt_w+.3"/>
                                          </p:val>
                                        </p:tav>
                                        <p:tav tm="100000">
                                          <p:val>
                                            <p:strVal val="#ppt_w"/>
                                          </p:val>
                                        </p:tav>
                                      </p:tavLst>
                                    </p:anim>
                                    <p:anim calcmode="lin" valueType="num">
                                      <p:cBhvr>
                                        <p:cTn id="13" dur="500" fill="hold"/>
                                        <p:tgtEl>
                                          <p:spTgt spid="104"/>
                                        </p:tgtEl>
                                        <p:attrNameLst>
                                          <p:attrName>ppt_h</p:attrName>
                                        </p:attrNameLst>
                                      </p:cBhvr>
                                      <p:tavLst>
                                        <p:tav tm="0">
                                          <p:val>
                                            <p:strVal val="#ppt_h"/>
                                          </p:val>
                                        </p:tav>
                                        <p:tav tm="100000">
                                          <p:val>
                                            <p:strVal val="#ppt_h"/>
                                          </p:val>
                                        </p:tav>
                                      </p:tavLst>
                                    </p:anim>
                                    <p:animEffect transition="in" filter="fade">
                                      <p:cBhvr>
                                        <p:cTn id="14" dur="5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900" decel="100000" fill="hold"/>
                                        <p:tgtEl>
                                          <p:spTgt spid="1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2"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7" presetClass="entr" presetSubtype="10" fill="hold" grpId="0" nodeType="withEffect">
                                  <p:stCondLst>
                                    <p:cond delay="0"/>
                                  </p:stCondLst>
                                  <p:childTnLst>
                                    <p:set>
                                      <p:cBhvr>
                                        <p:cTn id="29" dur="500"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7" presetClass="entr" presetSubtype="10" fill="hold" grpId="0" nodeType="withEffect">
                                  <p:stCondLst>
                                    <p:cond delay="0"/>
                                  </p:stCondLst>
                                  <p:childTnLst>
                                    <p:set>
                                      <p:cBhvr>
                                        <p:cTn id="38" dur="500"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2"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7" presetClass="entr" presetSubtype="10" fill="hold" grpId="0" nodeType="withEffect">
                                  <p:stCondLst>
                                    <p:cond delay="0"/>
                                  </p:stCondLst>
                                  <p:childTnLst>
                                    <p:set>
                                      <p:cBhvr>
                                        <p:cTn id="47" dur="500"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7" presetClass="entr" presetSubtype="10" fill="hold" grpId="0" nodeType="withEffect">
                                  <p:stCondLst>
                                    <p:cond delay="0"/>
                                  </p:stCondLst>
                                  <p:childTnLst>
                                    <p:set>
                                      <p:cBhvr>
                                        <p:cTn id="56" dur="500"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2" nodeType="click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7" presetClass="entr" presetSubtype="10" fill="hold" grpId="0" nodeType="withEffect">
                                  <p:stCondLst>
                                    <p:cond delay="0"/>
                                  </p:stCondLst>
                                  <p:childTnLst>
                                    <p:set>
                                      <p:cBhvr>
                                        <p:cTn id="65" dur="500"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7" presetClass="entr" presetSubtype="10" fill="hold" grpId="0" nodeType="withEffect">
                                  <p:stCondLst>
                                    <p:cond delay="0"/>
                                  </p:stCondLst>
                                  <p:childTnLst>
                                    <p:set>
                                      <p:cBhvr>
                                        <p:cTn id="74" dur="500"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15" grpId="1" animBg="1"/>
      <p:bldP spid="6" grpId="0" bldLvl="0" animBg="1"/>
      <p:bldP spid="6" grpId="1" animBg="1"/>
      <p:bldP spid="6" grpId="2" bldLvl="0" animBg="1"/>
      <p:bldP spid="9" grpId="0" bldLvl="0" animBg="1"/>
      <p:bldP spid="9" grpId="1" bldLvl="0" animBg="1"/>
      <p:bldP spid="16" grpId="0" bldLvl="0" animBg="1"/>
      <p:bldP spid="16" grpId="1" animBg="1"/>
      <p:bldP spid="16" grpId="2" bldLvl="0" animBg="1"/>
      <p:bldP spid="17" grpId="0" bldLvl="0" animBg="1"/>
      <p:bldP spid="17" grpId="1" bldLvl="0" animBg="1"/>
      <p:bldP spid="19" grpId="0" animBg="1"/>
      <p:bldP spid="19" grpId="1" animBg="1"/>
      <p:bldP spid="13" grpId="0" bldLvl="0" animBg="1"/>
      <p:bldP spid="13" grpId="1" animBg="1"/>
      <p:bldP spid="13" grpId="2" bldLvl="0" animBg="1"/>
      <p:bldP spid="14" grpId="0" bldLvl="0" animBg="1"/>
      <p:bldP spid="14"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613595" y="367284"/>
            <a:ext cx="7449635" cy="757130"/>
          </a:xfrm>
          <a:prstGeom prst="rect">
            <a:avLst/>
          </a:prstGeom>
          <a:solidFill>
            <a:srgbClr val="F9A9CF"/>
          </a:solidFill>
        </p:spPr>
        <p:txBody>
          <a:bodyPr wrap="square" rtlCol="0">
            <a:spAutoFit/>
          </a:bodyPr>
          <a:lstStyle/>
          <a:p>
            <a:pPr>
              <a:lnSpc>
                <a:spcPct val="120000"/>
              </a:lnSpc>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hay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360045" y="41973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1</a:t>
              </a:r>
            </a:p>
          </p:txBody>
        </p:sp>
      </p:grpSp>
      <p:sp>
        <p:nvSpPr>
          <p:cNvPr id="6" name="Rounded Rectangle 5"/>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30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40</a:t>
            </a:r>
          </a:p>
        </p:txBody>
      </p:sp>
      <p:sp>
        <p:nvSpPr>
          <p:cNvPr id="12" name="Text Box 11"/>
          <p:cNvSpPr txBox="1"/>
          <p:nvPr/>
        </p:nvSpPr>
        <p:spPr>
          <a:xfrm>
            <a:off x="802958" y="4381500"/>
            <a:ext cx="8637905" cy="1918335"/>
          </a:xfrm>
          <a:prstGeom prst="rect">
            <a:avLst/>
          </a:prstGeom>
          <a:noFill/>
        </p:spPr>
        <p:txBody>
          <a:bodyPr wrap="none" rtlCol="0">
            <a:spAutoFit/>
          </a:bodyPr>
          <a:lstStyle/>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a:solidFill>
                  <a:srgbClr val="00A6DC"/>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chục</a:t>
            </a:r>
            <a:r>
              <a:rPr lang="en-US" sz="3600" dirty="0">
                <a:latin typeface="Times New Roman" panose="02020603050405020304" pitchFamily="18" charset="0"/>
                <a:cs typeface="Times New Roman" panose="02020603050405020304" pitchFamily="18" charset="0"/>
              </a:rPr>
              <a:t>.</a:t>
            </a:r>
          </a:p>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b)</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70.</a:t>
            </a:r>
          </a:p>
          <a:p>
            <a:pPr>
              <a:lnSpc>
                <a:spcPct val="110000"/>
              </a:lnSpc>
            </a:pPr>
            <a:r>
              <a:rPr lang="en-US" sz="3600" dirty="0">
                <a:solidFill>
                  <a:srgbClr val="FF0000"/>
                </a:solidFill>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sym typeface="+mn-ea"/>
              </a:rPr>
              <a:t>Thẻ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được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chọn</a:t>
            </a:r>
            <a:r>
              <a:rPr lang="en-US" sz="3600" dirty="0">
                <a:latin typeface="Times New Roman" panose="02020603050405020304" pitchFamily="18" charset="0"/>
                <a:cs typeface="Times New Roman" panose="02020603050405020304" pitchFamily="18" charset="0"/>
                <a:sym typeface="+mn-ea"/>
              </a:rPr>
              <a:t> ........</a:t>
            </a:r>
            <a:r>
              <a:rPr lang="en-US" sz="3600" dirty="0">
                <a:solidFill>
                  <a:srgbClr val="00A6DC"/>
                </a:solidFill>
                <a:latin typeface="Times New Roman" panose="02020603050405020304" pitchFamily="18" charset="0"/>
                <a:cs typeface="Times New Roman" panose="02020603050405020304" pitchFamily="18" charset="0"/>
                <a:sym typeface="+mn-ea"/>
              </a:rPr>
              <a: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số</a:t>
            </a:r>
            <a:r>
              <a:rPr lang="en-US" sz="3600" dirty="0">
                <a:latin typeface="Times New Roman" panose="02020603050405020304" pitchFamily="18" charset="0"/>
                <a:cs typeface="Times New Roman" panose="02020603050405020304" pitchFamily="18" charset="0"/>
                <a:sym typeface="+mn-ea"/>
              </a:rPr>
              <a:t> 50.</a:t>
            </a:r>
          </a:p>
        </p:txBody>
      </p:sp>
      <p:sp>
        <p:nvSpPr>
          <p:cNvPr id="20" name="Text Box 19"/>
          <p:cNvSpPr txBox="1"/>
          <p:nvPr/>
        </p:nvSpPr>
        <p:spPr>
          <a:xfrm>
            <a:off x="4522153" y="5573395"/>
            <a:ext cx="1354455" cy="700405"/>
          </a:xfrm>
          <a:prstGeom prst="rect">
            <a:avLst/>
          </a:prstGeom>
          <a:solidFill>
            <a:schemeClr val="bg1"/>
          </a:solidFill>
        </p:spPr>
        <p:txBody>
          <a:bodyPr wrap="none" rtlCol="0">
            <a:spAutoFit/>
          </a:bodyPr>
          <a:lstStyle/>
          <a:p>
            <a:pPr>
              <a:lnSpc>
                <a:spcPct val="110000"/>
              </a:lnSpc>
            </a:pPr>
            <a:r>
              <a:rPr lang="en-US" sz="3600" b="1" dirty="0" err="1">
                <a:solidFill>
                  <a:srgbClr val="FF0000"/>
                </a:solidFill>
                <a:latin typeface="Times New Roman" panose="02020603050405020304" pitchFamily="18" charset="0"/>
                <a:cs typeface="Times New Roman" panose="02020603050405020304" pitchFamily="18" charset="0"/>
                <a:sym typeface="+mn-ea"/>
              </a:rPr>
              <a:t>có</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thể</a:t>
            </a:r>
            <a:endParaRPr lang="en-US" sz="36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6" name="Rounded Rectangle 15"/>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394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60</a:t>
            </a:r>
          </a:p>
        </p:txBody>
      </p:sp>
      <p:sp>
        <p:nvSpPr>
          <p:cNvPr id="18" name="Text Box 17"/>
          <p:cNvSpPr txBox="1"/>
          <p:nvPr/>
        </p:nvSpPr>
        <p:spPr>
          <a:xfrm>
            <a:off x="4222433" y="4361180"/>
            <a:ext cx="2146742" cy="701731"/>
          </a:xfrm>
          <a:prstGeom prst="rect">
            <a:avLst/>
          </a:prstGeom>
          <a:solidFill>
            <a:schemeClr val="bg1"/>
          </a:solidFill>
        </p:spPr>
        <p:txBody>
          <a:bodyPr wrap="none" rtlCol="0">
            <a:spAutoFit/>
          </a:bodyPr>
          <a:lstStyle/>
          <a:p>
            <a:pPr>
              <a:lnSpc>
                <a:spcPct val="110000"/>
              </a:lnSpc>
            </a:pP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endParaRPr lang="en-US" sz="3600" b="1" dirty="0">
              <a:latin typeface="Times New Roman" panose="02020603050405020304" pitchFamily="18" charset="0"/>
              <a:cs typeface="Times New Roman" panose="02020603050405020304" pitchFamily="18" charset="0"/>
              <a:sym typeface="+mn-ea"/>
            </a:endParaRPr>
          </a:p>
        </p:txBody>
      </p:sp>
      <p:sp>
        <p:nvSpPr>
          <p:cNvPr id="19" name="Text Box 18"/>
          <p:cNvSpPr txBox="1"/>
          <p:nvPr/>
        </p:nvSpPr>
        <p:spPr>
          <a:xfrm>
            <a:off x="4222433" y="4980305"/>
            <a:ext cx="2146742" cy="701731"/>
          </a:xfrm>
          <a:prstGeom prst="rect">
            <a:avLst/>
          </a:prstGeom>
          <a:solidFill>
            <a:schemeClr val="bg1"/>
          </a:solidFill>
        </p:spPr>
        <p:txBody>
          <a:bodyPr wrap="none" rtlCol="0">
            <a:spAutoFit/>
          </a:bodyPr>
          <a:lstStyle/>
          <a:p>
            <a:pPr>
              <a:lnSpc>
                <a:spcPct val="110000"/>
              </a:lnSpc>
            </a:pPr>
            <a:r>
              <a:rPr lang="en-US" sz="3600" b="1" dirty="0" err="1">
                <a:solidFill>
                  <a:srgbClr val="FF0000"/>
                </a:solidFill>
                <a:latin typeface="Times New Roman" panose="02020603050405020304" pitchFamily="18" charset="0"/>
                <a:cs typeface="Times New Roman" panose="02020603050405020304" pitchFamily="18" charset="0"/>
                <a:sym typeface="+mn-ea"/>
              </a:rPr>
              <a:t>không</a:t>
            </a:r>
            <a:r>
              <a:rPr lang="en-US" sz="3600" b="1" dirty="0">
                <a:solidFill>
                  <a:srgbClr val="FF0000"/>
                </a:solidFill>
                <a:latin typeface="Times New Roman" panose="02020603050405020304" pitchFamily="18" charset="0"/>
                <a:cs typeface="Times New Roman" panose="02020603050405020304" pitchFamily="18" charset="0"/>
                <a:sym typeface="+mn-ea"/>
              </a:rPr>
              <a:t> </a:t>
            </a:r>
            <a:r>
              <a:rPr lang="en-US" sz="3600" b="1" dirty="0" err="1">
                <a:solidFill>
                  <a:srgbClr val="FF0000"/>
                </a:solidFill>
                <a:latin typeface="Times New Roman" panose="02020603050405020304" pitchFamily="18" charset="0"/>
                <a:cs typeface="Times New Roman" panose="02020603050405020304" pitchFamily="18" charset="0"/>
                <a:sym typeface="+mn-ea"/>
              </a:rPr>
              <a:t>thể</a:t>
            </a:r>
            <a:endParaRPr lang="en-US" sz="36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3" name="Rounded Rectangle 12"/>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296285" y="1482725"/>
            <a:ext cx="2023745" cy="2878455"/>
          </a:xfrm>
          <a:prstGeom prst="roundRect">
            <a:avLst/>
          </a:prstGeom>
          <a:solidFill>
            <a:srgbClr val="FFFEA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solidFill>
                  <a:schemeClr val="tx1"/>
                </a:solidFill>
                <a:latin typeface="Calibri" panose="020F0502020204030204" pitchFamily="34" charset="0"/>
                <a:cs typeface="Calibri" panose="020F0502020204030204" pitchFamily="34" charset="0"/>
              </a:rPr>
              <a:t>50</a:t>
            </a:r>
          </a:p>
        </p:txBody>
      </p:sp>
      <p:sp>
        <p:nvSpPr>
          <p:cNvPr id="24" name="Rectangle: Rounded Corners 43"/>
          <p:cNvSpPr/>
          <p:nvPr/>
        </p:nvSpPr>
        <p:spPr>
          <a:xfrm>
            <a:off x="8333740" y="2209165"/>
            <a:ext cx="3526790" cy="142557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91E88F"/>
          </a:solidFill>
          <a:ln w="12700" cap="flat" cmpd="sng" algn="ctr">
            <a:solidFill>
              <a:srgbClr val="00B050"/>
            </a:solidFill>
            <a:prstDash val="solid"/>
            <a:miter lim="800000"/>
          </a:ln>
          <a:effectLst/>
        </p:spPr>
        <p:txBody>
          <a:bodyPr rtlCol="0" anchor="ctr"/>
          <a:lstStyle/>
          <a:p>
            <a:pPr algn="ctr">
              <a:lnSpc>
                <a:spcPct val="130000"/>
              </a:lnSpc>
            </a:pPr>
            <a:r>
              <a:rPr lang="en-US" altLang="en-GB" sz="3400" b="1" dirty="0">
                <a:solidFill>
                  <a:schemeClr val="tx1"/>
                </a:solidFill>
                <a:effectLst/>
                <a:latin typeface="Times New Roman" panose="02020603050405020304" pitchFamily="18" charset="0"/>
                <a:ea typeface="Fredoka One" panose="02000000000000000000"/>
                <a:cs typeface="Times New Roman" panose="02020603050405020304" pitchFamily="18" charset="0"/>
                <a:sym typeface="Fredoka One" panose="02000000000000000000"/>
              </a:rPr>
              <a:t>Trong ba thẻ, có một thẻ là số 50</a:t>
            </a:r>
          </a:p>
        </p:txBody>
      </p:sp>
      <p:grpSp>
        <p:nvGrpSpPr>
          <p:cNvPr id="39" name="Group 38"/>
          <p:cNvGrpSpPr/>
          <p:nvPr/>
        </p:nvGrpSpPr>
        <p:grpSpPr>
          <a:xfrm flipV="1">
            <a:off x="4805680" y="1259205"/>
            <a:ext cx="4635500" cy="787400"/>
            <a:chOff x="7180" y="5614"/>
            <a:chExt cx="7300" cy="1240"/>
          </a:xfrm>
        </p:grpSpPr>
        <p:sp>
          <p:nvSpPr>
            <p:cNvPr id="33" name="Freeform 32"/>
            <p:cNvSpPr/>
            <p:nvPr/>
          </p:nvSpPr>
          <p:spPr>
            <a:xfrm>
              <a:off x="7180" y="5650"/>
              <a:ext cx="7300" cy="1204"/>
            </a:xfrm>
            <a:custGeom>
              <a:avLst/>
              <a:gdLst>
                <a:gd name="connisteX0" fmla="*/ 0 w 4635500"/>
                <a:gd name="connsiteY0" fmla="*/ 127000 h 764786"/>
                <a:gd name="connisteX1" fmla="*/ 1435100 w 4635500"/>
                <a:gd name="connsiteY1" fmla="*/ 673100 h 764786"/>
                <a:gd name="connisteX2" fmla="*/ 3136900 w 4635500"/>
                <a:gd name="connsiteY2" fmla="*/ 673100 h 764786"/>
                <a:gd name="connisteX3" fmla="*/ 4635500 w 4635500"/>
                <a:gd name="connsiteY3" fmla="*/ 0 h 764786"/>
              </a:gdLst>
              <a:ahLst/>
              <a:cxnLst>
                <a:cxn ang="0">
                  <a:pos x="connisteX0" y="connsiteY0"/>
                </a:cxn>
                <a:cxn ang="0">
                  <a:pos x="connisteX1" y="connsiteY1"/>
                </a:cxn>
                <a:cxn ang="0">
                  <a:pos x="connisteX2" y="connsiteY2"/>
                </a:cxn>
                <a:cxn ang="0">
                  <a:pos x="connisteX3" y="connsiteY3"/>
                </a:cxn>
              </a:cxnLst>
              <a:rect l="l" t="t" r="r" b="b"/>
              <a:pathLst>
                <a:path w="4635500" h="764787">
                  <a:moveTo>
                    <a:pt x="0" y="127000"/>
                  </a:moveTo>
                  <a:cubicBezTo>
                    <a:pt x="252730" y="236220"/>
                    <a:pt x="807720" y="563880"/>
                    <a:pt x="1435100" y="673100"/>
                  </a:cubicBezTo>
                  <a:cubicBezTo>
                    <a:pt x="2062480" y="782320"/>
                    <a:pt x="2496820" y="807720"/>
                    <a:pt x="3136900" y="673100"/>
                  </a:cubicBezTo>
                  <a:cubicBezTo>
                    <a:pt x="3776980" y="538480"/>
                    <a:pt x="4370070" y="134620"/>
                    <a:pt x="4635500" y="0"/>
                  </a:cubicBezTo>
                </a:path>
              </a:pathLst>
            </a:cu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endCxn id="33" idx="3"/>
            </p:cNvCxnSpPr>
            <p:nvPr/>
          </p:nvCxnSpPr>
          <p:spPr>
            <a:xfrm flipV="1">
              <a:off x="13560" y="5650"/>
              <a:ext cx="920" cy="8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4025" y="5614"/>
              <a:ext cx="443" cy="836"/>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900" decel="100000" fill="hold"/>
                                        <p:tgtEl>
                                          <p:spTgt spid="2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7" presetClass="entr" presetSubtype="10" fill="hold" grpId="0" nodeType="withEffect">
                                  <p:stCondLst>
                                    <p:cond delay="0"/>
                                  </p:stCondLst>
                                  <p:childTnLst>
                                    <p:set>
                                      <p:cBhvr>
                                        <p:cTn id="26" dur="500"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7" presetClass="entr" presetSubtype="10" fill="hold" grpId="0" nodeType="withEffect">
                                  <p:stCondLst>
                                    <p:cond delay="0"/>
                                  </p:stCondLst>
                                  <p:childTnLst>
                                    <p:set>
                                      <p:cBhvr>
                                        <p:cTn id="35" dur="500"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7" presetClass="entr" presetSubtype="10" fill="hold" grpId="0" nodeType="withEffect">
                                  <p:stCondLst>
                                    <p:cond delay="0"/>
                                  </p:stCondLst>
                                  <p:childTnLst>
                                    <p:set>
                                      <p:cBhvr>
                                        <p:cTn id="44" dur="500"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7" presetClass="entr" presetSubtype="10" fill="hold" grpId="0" nodeType="withEffect">
                                  <p:stCondLst>
                                    <p:cond delay="0"/>
                                  </p:stCondLst>
                                  <p:childTnLst>
                                    <p:set>
                                      <p:cBhvr>
                                        <p:cTn id="53" dur="500"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7" presetClass="entr" presetSubtype="10" fill="hold" grpId="0" nodeType="withEffect">
                                  <p:stCondLst>
                                    <p:cond delay="0"/>
                                  </p:stCondLst>
                                  <p:childTnLst>
                                    <p:set>
                                      <p:cBhvr>
                                        <p:cTn id="62" dur="500"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7" presetClass="entr" presetSubtype="10" fill="hold" grpId="0" nodeType="withEffect">
                                  <p:stCondLst>
                                    <p:cond delay="0"/>
                                  </p:stCondLst>
                                  <p:childTnLst>
                                    <p:set>
                                      <p:cBhvr>
                                        <p:cTn id="71" dur="500"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15" grpId="1" animBg="1"/>
      <p:bldP spid="6" grpId="0" bldLvl="0" animBg="1"/>
      <p:bldP spid="6" grpId="1" animBg="1"/>
      <p:bldP spid="6" grpId="2" bldLvl="0" animBg="1"/>
      <p:bldP spid="9" grpId="0" bldLvl="0" animBg="1"/>
      <p:bldP spid="9" grpId="1" bldLvl="0" animBg="1"/>
      <p:bldP spid="20" grpId="0" animBg="1"/>
      <p:bldP spid="20" grpId="1" animBg="1"/>
      <p:bldP spid="16" grpId="0" bldLvl="0" animBg="1"/>
      <p:bldP spid="16" grpId="1" animBg="1"/>
      <p:bldP spid="16" grpId="2" bldLvl="0" animBg="1"/>
      <p:bldP spid="17" grpId="0" bldLvl="0" animBg="1"/>
      <p:bldP spid="17" grpId="1" bldLvl="0" animBg="1"/>
      <p:bldP spid="13" grpId="0" bldLvl="0" animBg="1"/>
      <p:bldP spid="13" grpId="1" animBg="1"/>
      <p:bldP spid="13" grpId="2" bldLvl="0" animBg="1"/>
      <p:bldP spid="14" grpId="0" bldLvl="0" animBg="1"/>
      <p:bldP spid="14" grpId="1" bldLvl="0" animBg="1"/>
      <p:bldP spid="24" grpId="0" animBg="1"/>
      <p:bldP spid="2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482637"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7" name="Tập tầm vông - Trò chơi dân gian_Tri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936750" y="1409700"/>
            <a:ext cx="8373745" cy="44951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4"/>
          <p:cNvPicPr>
            <a:picLocks noChangeAspect="1"/>
          </p:cNvPicPr>
          <p:nvPr/>
        </p:nvPicPr>
        <p:blipFill>
          <a:blip r:embed="rId7"/>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428046"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8" name="Học ngày Covid - Bé cùng chơi nào- Chú lính chì, Tập tầm vông, năm con cua đá,_Tri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000250" y="1422400"/>
            <a:ext cx="8298180" cy="4520565"/>
          </a:xfrm>
          <a:prstGeom prst="rect">
            <a:avLst/>
          </a:prstGeom>
        </p:spPr>
      </p:pic>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4"/>
          <p:cNvPicPr>
            <a:picLocks noChangeAspect="1"/>
          </p:cNvPicPr>
          <p:nvPr/>
        </p:nvPicPr>
        <p:blipFill>
          <a:blip r:embed="rId7"/>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523581"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11" name="Picture 10"/>
          <p:cNvPicPr>
            <a:picLocks noChangeAspect="1"/>
          </p:cNvPicPr>
          <p:nvPr/>
        </p:nvPicPr>
        <p:blipFill>
          <a:blip r:embed="rId4"/>
          <a:srcRect r="3378"/>
          <a:stretch>
            <a:fillRect/>
          </a:stretch>
        </p:blipFill>
        <p:spPr>
          <a:xfrm>
            <a:off x="3313430" y="3565525"/>
            <a:ext cx="6033770" cy="3025775"/>
          </a:xfrm>
          <a:prstGeom prst="rect">
            <a:avLst/>
          </a:prstGeom>
        </p:spPr>
      </p:pic>
      <p:sp>
        <p:nvSpPr>
          <p:cNvPr id="9" name="Text Box 8"/>
          <p:cNvSpPr txBox="1"/>
          <p:nvPr/>
        </p:nvSpPr>
        <p:spPr>
          <a:xfrm>
            <a:off x="338455" y="1469390"/>
            <a:ext cx="1928495" cy="583565"/>
          </a:xfrm>
          <a:prstGeom prst="rect">
            <a:avLst/>
          </a:prstGeom>
          <a:noFill/>
        </p:spPr>
        <p:txBody>
          <a:bodyPr wrap="none" rtlCol="0">
            <a:spAutoFit/>
          </a:bodyPr>
          <a:lstStyle/>
          <a:p>
            <a:r>
              <a:rPr lang="en-US" sz="3200" u="sng" dirty="0" err="1">
                <a:solidFill>
                  <a:schemeClr val="accent2"/>
                </a:solidFill>
                <a:effectLst/>
                <a:latin typeface="Times New Roman" panose="02020603050405020304" pitchFamily="18" charset="0"/>
                <a:cs typeface="Times New Roman" panose="02020603050405020304" pitchFamily="18" charset="0"/>
              </a:rPr>
              <a:t>Luật</a:t>
            </a:r>
            <a:r>
              <a:rPr lang="en-US" sz="3200" u="sng" dirty="0">
                <a:solidFill>
                  <a:schemeClr val="accent2"/>
                </a:solidFill>
                <a:effectLst/>
                <a:latin typeface="Times New Roman" panose="02020603050405020304" pitchFamily="18" charset="0"/>
                <a:cs typeface="Times New Roman" panose="02020603050405020304" pitchFamily="18" charset="0"/>
              </a:rPr>
              <a:t> </a:t>
            </a:r>
            <a:r>
              <a:rPr lang="en-US" sz="3200" u="sng" dirty="0" err="1">
                <a:solidFill>
                  <a:schemeClr val="accent2"/>
                </a:solidFill>
                <a:effectLst/>
                <a:latin typeface="Times New Roman" panose="02020603050405020304" pitchFamily="18" charset="0"/>
                <a:cs typeface="Times New Roman" panose="02020603050405020304" pitchFamily="18" charset="0"/>
              </a:rPr>
              <a:t>chơi</a:t>
            </a:r>
            <a:r>
              <a:rPr lang="en-US" sz="3200" u="sng" dirty="0">
                <a:solidFill>
                  <a:schemeClr val="accent2"/>
                </a:solidFill>
                <a:effectLst/>
                <a:latin typeface="Times New Roman" panose="02020603050405020304" pitchFamily="18" charset="0"/>
                <a:cs typeface="Times New Roman" panose="02020603050405020304" pitchFamily="18" charset="0"/>
              </a:rPr>
              <a:t>:</a:t>
            </a:r>
          </a:p>
        </p:txBody>
      </p:sp>
      <p:sp>
        <p:nvSpPr>
          <p:cNvPr id="12" name="Text Box 11"/>
          <p:cNvSpPr txBox="1"/>
          <p:nvPr/>
        </p:nvSpPr>
        <p:spPr>
          <a:xfrm>
            <a:off x="563245" y="1971675"/>
            <a:ext cx="11398250" cy="1641475"/>
          </a:xfrm>
          <a:prstGeom prst="rect">
            <a:avLst/>
          </a:prstGeom>
          <a:noFill/>
        </p:spPr>
        <p:txBody>
          <a:bodyPr wrap="square" rtlCol="0">
            <a:spAutoFit/>
          </a:bodyPr>
          <a:lstStyle/>
          <a:p>
            <a:pPr>
              <a:lnSpc>
                <a:spcPct val="120000"/>
              </a:lnSpc>
            </a:pPr>
            <a:r>
              <a:rPr lang="en-US" sz="2800" dirty="0">
                <a:latin typeface="Calibri" panose="020F0502020204030204" pitchFamily="34" charset="0"/>
                <a:cs typeface="Calibri" panose="020F0502020204030204" pitchFamily="34"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cs typeface="Times New Roman" panose="02020603050405020304" pitchFamily="18" charset="0"/>
              </a:rPr>
              <a:t>.</a:t>
            </a:r>
          </a:p>
          <a:p>
            <a:pPr>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a:t>
            </a:r>
            <a:r>
              <a:rPr lang="en-US" sz="2800" dirty="0">
                <a:latin typeface="Times New Roman" panose="02020603050405020304" pitchFamily="18" charset="0"/>
                <a:cs typeface="Times New Roman" panose="02020603050405020304" pitchFamily="18" charset="0"/>
              </a:rPr>
              <a:t>.</a:t>
            </a:r>
          </a:p>
          <a:p>
            <a:pPr>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9" grpId="0"/>
      <p:bldP spid="9"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396230"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38455" y="5566410"/>
            <a:ext cx="11624945" cy="906145"/>
            <a:chOff x="533" y="8766"/>
            <a:chExt cx="18307" cy="1427"/>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p:nvPr/>
          </p:nvSpPr>
          <p:spPr>
            <a:xfrm>
              <a:off x="1007" y="8980"/>
              <a:ext cx="17833" cy="1018"/>
            </a:xfrm>
            <a:prstGeom prst="rect">
              <a:avLst/>
            </a:prstGeom>
            <a:noFill/>
          </p:spPr>
          <p:txBody>
            <a:bodyPr wrap="none" rtlCol="0">
              <a:spAutoFit/>
            </a:bodyPr>
            <a:lstStyle/>
            <a:p>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chắc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bi</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par>
                                <p:cTn id="12" presetID="58" presetClass="entr" presetSubtype="0" accel="100000" fill="hold" nodeType="withEffect">
                                  <p:stCondLst>
                                    <p:cond delay="0"/>
                                  </p:stCondLst>
                                  <p:childTnLst>
                                    <p:set>
                                      <p:cBhvr>
                                        <p:cTn id="13" dur="500"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ppt_w*2.5"/>
                                          </p:val>
                                        </p:tav>
                                        <p:tav tm="100000">
                                          <p:val>
                                            <p:strVal val="#ppt_w"/>
                                          </p:val>
                                        </p:tav>
                                      </p:tavLst>
                                    </p:anim>
                                    <p:anim calcmode="lin" valueType="num">
                                      <p:cBhvr>
                                        <p:cTn id="15" dur="500" fill="hold"/>
                                        <p:tgtEl>
                                          <p:spTgt spid="5"/>
                                        </p:tgtEl>
                                        <p:attrNameLst>
                                          <p:attrName>ppt_h</p:attrName>
                                        </p:attrNameLst>
                                      </p:cBhvr>
                                      <p:tavLst>
                                        <p:tav tm="0">
                                          <p:val>
                                            <p:strVal val="#ppt_h*0.01"/>
                                          </p:val>
                                        </p:tav>
                                        <p:tav tm="100000">
                                          <p:val>
                                            <p:strVal val="#ppt_h"/>
                                          </p:val>
                                        </p:tav>
                                      </p:tavLst>
                                    </p:anim>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h+1"/>
                                          </p:val>
                                        </p:tav>
                                        <p:tav tm="100000">
                                          <p:val>
                                            <p:strVal val="#ppt_y"/>
                                          </p:val>
                                        </p:tav>
                                      </p:tavLst>
                                    </p:anim>
                                    <p:animEffect transition="in" filter="fade">
                                      <p:cBhvr>
                                        <p:cTn id="18" dur="500"/>
                                        <p:tgtEl>
                                          <p:spTgt spid="5"/>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500" fill="hold"/>
                                        <p:tgtEl>
                                          <p:spTgt spid="110"/>
                                        </p:tgtEl>
                                        <p:attrNameLst>
                                          <p:attrName>ppt_x</p:attrName>
                                        </p:attrNameLst>
                                      </p:cBhvr>
                                      <p:tavLst>
                                        <p:tav tm="0">
                                          <p:val>
                                            <p:strVal val="#ppt_x"/>
                                          </p:val>
                                        </p:tav>
                                        <p:tav tm="100000">
                                          <p:val>
                                            <p:strVal val="#ppt_x"/>
                                          </p:val>
                                        </p:tav>
                                      </p:tavLst>
                                    </p:anim>
                                    <p:anim calcmode="lin" valueType="num">
                                      <p:cBhvr additive="base">
                                        <p:cTn id="31"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 0 L -0.00833333 0.305556 " pathEditMode="relative" ptsTypes="">
                                      <p:cBhvr>
                                        <p:cTn id="35" dur="2000" fill="hold"/>
                                        <p:tgtEl>
                                          <p:spTgt spid="110"/>
                                        </p:tgtEl>
                                        <p:attrNameLst>
                                          <p:attrName>ppt_x</p:attrName>
                                          <p:attrName>ppt_y</p:attrName>
                                        </p:attrNameLst>
                                      </p:cBhvr>
                                    </p:animMotion>
                                  </p:childTnLst>
                                </p:cTn>
                              </p:par>
                              <p:par>
                                <p:cTn id="36" presetID="6" presetClass="emph" presetSubtype="0" fill="hold" nodeType="withEffect">
                                  <p:stCondLst>
                                    <p:cond delay="0"/>
                                  </p:stCondLst>
                                  <p:childTnLst>
                                    <p:animScale>
                                      <p:cBhvr>
                                        <p:cTn id="37" dur="2000" fill="hold"/>
                                        <p:tgtEl>
                                          <p:spTgt spid="110"/>
                                        </p:tgtEl>
                                      </p:cBhvr>
                                      <p:by x="50000" y="50000"/>
                                    </p:animScale>
                                  </p:childTnLst>
                                </p:cTn>
                              </p:par>
                            </p:childTnLst>
                          </p:cTn>
                        </p:par>
                        <p:par>
                          <p:cTn id="38" fill="hold">
                            <p:stCondLst>
                              <p:cond delay="2000"/>
                            </p:stCondLst>
                            <p:childTnLst>
                              <p:par>
                                <p:cTn id="39" presetID="17" presetClass="entr" presetSubtype="1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strVal val="#ppt_h"/>
                                          </p:val>
                                        </p:tav>
                                        <p:tav tm="100000">
                                          <p:val>
                                            <p:strVal val="#ppt_h"/>
                                          </p:val>
                                        </p:tav>
                                      </p:tavLst>
                                    </p:anim>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0"/>
                                        </p:tgtEl>
                                        <p:attrNameLst>
                                          <p:attrName>style.visibility</p:attrName>
                                        </p:attrNameLst>
                                      </p:cBhvr>
                                      <p:to>
                                        <p:strVal val="hidden"/>
                                      </p:to>
                                    </p:set>
                                  </p:childTnLst>
                                </p:cTn>
                              </p:par>
                            </p:childTnLst>
                          </p:cTn>
                        </p:par>
                        <p:par>
                          <p:cTn id="58" fill="hold">
                            <p:stCondLst>
                              <p:cond delay="2500"/>
                            </p:stCondLst>
                            <p:childTnLst>
                              <p:par>
                                <p:cTn id="59"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60" dur="2000" fill="hold"/>
                                        <p:tgtEl>
                                          <p:spTgt spid="2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62" dur="2000" fill="hold"/>
                                        <p:tgtEl>
                                          <p:spTgt spid="28"/>
                                        </p:tgtEl>
                                        <p:attrNameLst>
                                          <p:attrName>ppt_x</p:attrName>
                                          <p:attrName>ppt_y</p:attrName>
                                        </p:attrNameLst>
                                      </p:cBhvr>
                                    </p:animMotion>
                                  </p:childTnLst>
                                </p:cTn>
                              </p:par>
                            </p:childTnLst>
                          </p:cTn>
                        </p:par>
                        <p:par>
                          <p:cTn id="63" fill="hold">
                            <p:stCondLst>
                              <p:cond delay="4500"/>
                            </p:stCondLst>
                            <p:childTnLst>
                              <p:par>
                                <p:cTn id="64" presetID="14" presetClass="entr" presetSubtype="1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27"/>
                                        </p:tgtEl>
                                      </p:cBhvr>
                                    </p:animEffect>
                                    <p:anim calcmode="lin" valueType="num">
                                      <p:cBhvr>
                                        <p:cTn id="71" dur="1000"/>
                                        <p:tgtEl>
                                          <p:spTgt spid="27"/>
                                        </p:tgtEl>
                                        <p:attrNameLst>
                                          <p:attrName>ppt_x</p:attrName>
                                        </p:attrNameLst>
                                      </p:cBhvr>
                                      <p:tavLst>
                                        <p:tav tm="0">
                                          <p:val>
                                            <p:strVal val="ppt_x"/>
                                          </p:val>
                                        </p:tav>
                                        <p:tav tm="100000">
                                          <p:val>
                                            <p:strVal val="ppt_x"/>
                                          </p:val>
                                        </p:tav>
                                      </p:tavLst>
                                    </p:anim>
                                    <p:anim calcmode="lin" valueType="num">
                                      <p:cBhvr>
                                        <p:cTn id="72" dur="100" decel="100000"/>
                                        <p:tgtEl>
                                          <p:spTgt spid="27"/>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37" presetClass="exit" presetSubtype="0" fill="hold" nodeType="withEffect">
                                  <p:stCondLst>
                                    <p:cond delay="0"/>
                                  </p:stCondLst>
                                  <p:childTnLst>
                                    <p:animEffect transition="out" filter="fade">
                                      <p:cBhvr>
                                        <p:cTn id="76" dur="1000"/>
                                        <p:tgtEl>
                                          <p:spTgt spid="28"/>
                                        </p:tgtEl>
                                      </p:cBhvr>
                                    </p:animEffect>
                                    <p:anim calcmode="lin" valueType="num">
                                      <p:cBhvr>
                                        <p:cTn id="77" dur="1000"/>
                                        <p:tgtEl>
                                          <p:spTgt spid="28"/>
                                        </p:tgtEl>
                                        <p:attrNameLst>
                                          <p:attrName>ppt_x</p:attrName>
                                        </p:attrNameLst>
                                      </p:cBhvr>
                                      <p:tavLst>
                                        <p:tav tm="0">
                                          <p:val>
                                            <p:strVal val="ppt_x"/>
                                          </p:val>
                                        </p:tav>
                                        <p:tav tm="100000">
                                          <p:val>
                                            <p:strVal val="ppt_x"/>
                                          </p:val>
                                        </p:tav>
                                      </p:tavLst>
                                    </p:anim>
                                    <p:anim calcmode="lin" valueType="num">
                                      <p:cBhvr>
                                        <p:cTn id="78" dur="100" decel="100000"/>
                                        <p:tgtEl>
                                          <p:spTgt spid="2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28"/>
                                        </p:tgtEl>
                                        <p:attrNameLst>
                                          <p:attrName>ppt_y</p:attrName>
                                        </p:attrNameLst>
                                      </p:cBhvr>
                                      <p:tavLst>
                                        <p:tav tm="0">
                                          <p:val>
                                            <p:strVal val="ppt_y"/>
                                          </p:val>
                                        </p:tav>
                                        <p:tav tm="100000">
                                          <p:val>
                                            <p:strVal val="ppt_y+1"/>
                                          </p:val>
                                        </p:tav>
                                      </p:tavLst>
                                    </p:anim>
                                    <p:set>
                                      <p:cBhvr>
                                        <p:cTn id="80"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396230"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grpSp>
          </p:grpSp>
        </p:grpSp>
        <p:sp>
          <p:nvSpPr>
            <p:cNvPr id="196" name="Text Box 195"/>
            <p:cNvSpPr txBox="1"/>
            <p:nvPr/>
          </p:nvSpPr>
          <p:spPr>
            <a:xfrm>
              <a:off x="12701" y="167"/>
              <a:ext cx="4690" cy="1078"/>
            </a:xfrm>
            <a:prstGeom prst="rect">
              <a:avLst/>
            </a:prstGeom>
            <a:noFill/>
          </p:spPr>
          <p:txBody>
            <a:bodyPr wrap="square" rtlCol="0">
              <a:spAutoFit/>
            </a:bodyPr>
            <a:lstStyle/>
            <a:p>
              <a:pPr>
                <a:lnSpc>
                  <a:spcPct val="120000"/>
                </a:lnSpc>
              </a:pP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tay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trái</a:t>
              </a:r>
              <a:r>
                <a:rPr lang="en-US" sz="3200" b="1" dirty="0">
                  <a:solidFill>
                    <a:schemeClr val="tx1"/>
                  </a:solidFill>
                  <a:latin typeface="Times New Roman" panose="02020603050405020304" pitchFamily="18" charset="0"/>
                  <a:cs typeface="Times New Roman" panose="02020603050405020304" pitchFamily="18" charset="0"/>
                </a:rPr>
                <a:t>, </a:t>
              </a:r>
            </a:p>
            <a:p>
              <a:pPr>
                <a:lnSpc>
                  <a:spcPct val="120000"/>
                </a:lnSpc>
              </a:pPr>
              <a:r>
                <a:rPr lang="en-US" sz="3200" b="1" dirty="0" err="1">
                  <a:solidFill>
                    <a:schemeClr val="tx1"/>
                  </a:solidFill>
                  <a:latin typeface="Times New Roman" panose="02020603050405020304" pitchFamily="18" charset="0"/>
                  <a:cs typeface="Times New Roman" panose="02020603050405020304" pitchFamily="18" charset="0"/>
                </a:rPr>
                <a:t>cũng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tay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phải</a:t>
              </a:r>
              <a:endParaRPr lang="en-US" sz="3200" b="1" dirty="0">
                <a:solidFill>
                  <a:schemeClr val="tx1"/>
                </a:solidFill>
                <a:latin typeface="Times New Roman" panose="02020603050405020304" pitchFamily="18" charset="0"/>
                <a:cs typeface="Times New Roman" panose="02020603050405020304" pitchFamily="18" charset="0"/>
              </a:endParaRPr>
            </a:p>
          </p:txBody>
        </p:sp>
      </p:grpSp>
      <p:pic>
        <p:nvPicPr>
          <p:cNvPr id="197"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516880"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38455" y="5566410"/>
            <a:ext cx="11624945" cy="906145"/>
            <a:chOff x="533" y="8766"/>
            <a:chExt cx="18307" cy="1427"/>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p:nvPr/>
          </p:nvSpPr>
          <p:spPr>
            <a:xfrm>
              <a:off x="1007" y="8980"/>
              <a:ext cx="17833" cy="1018"/>
            </a:xfrm>
            <a:prstGeom prst="rect">
              <a:avLst/>
            </a:prstGeom>
            <a:noFill/>
          </p:spPr>
          <p:txBody>
            <a:bodyPr wrap="none" rtlCol="0">
              <a:spAutoFit/>
            </a:bodyPr>
            <a:lstStyle/>
            <a:p>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chắc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bi</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par>
                                <p:cTn id="12" presetID="58" presetClass="entr" presetSubtype="0" accel="100000" fill="hold" nodeType="withEffect">
                                  <p:stCondLst>
                                    <p:cond delay="0"/>
                                  </p:stCondLst>
                                  <p:childTnLst>
                                    <p:set>
                                      <p:cBhvr>
                                        <p:cTn id="13" dur="500"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ppt_w*2.5"/>
                                          </p:val>
                                        </p:tav>
                                        <p:tav tm="100000">
                                          <p:val>
                                            <p:strVal val="#ppt_w"/>
                                          </p:val>
                                        </p:tav>
                                      </p:tavLst>
                                    </p:anim>
                                    <p:anim calcmode="lin" valueType="num">
                                      <p:cBhvr>
                                        <p:cTn id="15" dur="500" fill="hold"/>
                                        <p:tgtEl>
                                          <p:spTgt spid="5"/>
                                        </p:tgtEl>
                                        <p:attrNameLst>
                                          <p:attrName>ppt_h</p:attrName>
                                        </p:attrNameLst>
                                      </p:cBhvr>
                                      <p:tavLst>
                                        <p:tav tm="0">
                                          <p:val>
                                            <p:strVal val="#ppt_h*0.01"/>
                                          </p:val>
                                        </p:tav>
                                        <p:tav tm="100000">
                                          <p:val>
                                            <p:strVal val="#ppt_h"/>
                                          </p:val>
                                        </p:tav>
                                      </p:tavLst>
                                    </p:anim>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h+1"/>
                                          </p:val>
                                        </p:tav>
                                        <p:tav tm="100000">
                                          <p:val>
                                            <p:strVal val="#ppt_y"/>
                                          </p:val>
                                        </p:tav>
                                      </p:tavLst>
                                    </p:anim>
                                    <p:animEffect transition="in" filter="fade">
                                      <p:cBhvr>
                                        <p:cTn id="18" dur="500"/>
                                        <p:tgtEl>
                                          <p:spTgt spid="5"/>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500" fill="hold"/>
                                        <p:tgtEl>
                                          <p:spTgt spid="110"/>
                                        </p:tgtEl>
                                        <p:attrNameLst>
                                          <p:attrName>ppt_x</p:attrName>
                                        </p:attrNameLst>
                                      </p:cBhvr>
                                      <p:tavLst>
                                        <p:tav tm="0">
                                          <p:val>
                                            <p:strVal val="#ppt_x"/>
                                          </p:val>
                                        </p:tav>
                                        <p:tav tm="100000">
                                          <p:val>
                                            <p:strVal val="#ppt_x"/>
                                          </p:val>
                                        </p:tav>
                                      </p:tavLst>
                                    </p:anim>
                                    <p:anim calcmode="lin" valueType="num">
                                      <p:cBhvr additive="base">
                                        <p:cTn id="31"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 0 L -0.187187 0.303426 " pathEditMode="relative" rAng="0" ptsTypes="">
                                      <p:cBhvr>
                                        <p:cTn id="35" dur="2000" fill="hold"/>
                                        <p:tgtEl>
                                          <p:spTgt spid="110"/>
                                        </p:tgtEl>
                                        <p:attrNameLst>
                                          <p:attrName>ppt_x</p:attrName>
                                          <p:attrName>ppt_y</p:attrName>
                                        </p:attrNameLst>
                                      </p:cBhvr>
                                      <p:rCtr x="-400" y="15300"/>
                                    </p:animMotion>
                                  </p:childTnLst>
                                </p:cTn>
                              </p:par>
                              <p:par>
                                <p:cTn id="36" presetID="6" presetClass="emph" presetSubtype="0" fill="hold" nodeType="withEffect">
                                  <p:stCondLst>
                                    <p:cond delay="0"/>
                                  </p:stCondLst>
                                  <p:childTnLst>
                                    <p:animScale>
                                      <p:cBhvr>
                                        <p:cTn id="37" dur="2000" fill="hold"/>
                                        <p:tgtEl>
                                          <p:spTgt spid="110"/>
                                        </p:tgtEl>
                                      </p:cBhvr>
                                      <p:by x="50000" y="50000"/>
                                    </p:animScale>
                                  </p:childTnLst>
                                </p:cTn>
                              </p:par>
                            </p:childTnLst>
                          </p:cTn>
                        </p:par>
                        <p:par>
                          <p:cTn id="38" fill="hold">
                            <p:stCondLst>
                              <p:cond delay="2000"/>
                            </p:stCondLst>
                            <p:childTnLst>
                              <p:par>
                                <p:cTn id="39" presetID="17" presetClass="entr" presetSubtype="1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strVal val="#ppt_h"/>
                                          </p:val>
                                        </p:tav>
                                        <p:tav tm="100000">
                                          <p:val>
                                            <p:strVal val="#ppt_h"/>
                                          </p:val>
                                        </p:tav>
                                      </p:tavLst>
                                    </p:anim>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1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0"/>
                                        </p:tgtEl>
                                        <p:attrNameLst>
                                          <p:attrName>style.visibility</p:attrName>
                                        </p:attrNameLst>
                                      </p:cBhvr>
                                      <p:to>
                                        <p:strVal val="hidden"/>
                                      </p:to>
                                    </p:set>
                                  </p:childTnLst>
                                </p:cTn>
                              </p:par>
                            </p:childTnLst>
                          </p:cTn>
                        </p:par>
                        <p:par>
                          <p:cTn id="58" fill="hold">
                            <p:stCondLst>
                              <p:cond delay="2500"/>
                            </p:stCondLst>
                            <p:childTnLst>
                              <p:par>
                                <p:cTn id="59"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60" dur="2000" fill="hold"/>
                                        <p:tgtEl>
                                          <p:spTgt spid="2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62" dur="2000" fill="hold"/>
                                        <p:tgtEl>
                                          <p:spTgt spid="28"/>
                                        </p:tgtEl>
                                        <p:attrNameLst>
                                          <p:attrName>ppt_x</p:attrName>
                                          <p:attrName>ppt_y</p:attrName>
                                        </p:attrNameLst>
                                      </p:cBhvr>
                                    </p:animMotion>
                                  </p:childTnLst>
                                </p:cTn>
                              </p:par>
                            </p:childTnLst>
                          </p:cTn>
                        </p:par>
                        <p:par>
                          <p:cTn id="63" fill="hold">
                            <p:stCondLst>
                              <p:cond delay="4500"/>
                            </p:stCondLst>
                            <p:childTnLst>
                              <p:par>
                                <p:cTn id="64" presetID="14" presetClass="entr" presetSubtype="1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27"/>
                                        </p:tgtEl>
                                      </p:cBhvr>
                                    </p:animEffect>
                                    <p:anim calcmode="lin" valueType="num">
                                      <p:cBhvr>
                                        <p:cTn id="71" dur="1000"/>
                                        <p:tgtEl>
                                          <p:spTgt spid="27"/>
                                        </p:tgtEl>
                                        <p:attrNameLst>
                                          <p:attrName>ppt_x</p:attrName>
                                        </p:attrNameLst>
                                      </p:cBhvr>
                                      <p:tavLst>
                                        <p:tav tm="0">
                                          <p:val>
                                            <p:strVal val="ppt_x"/>
                                          </p:val>
                                        </p:tav>
                                        <p:tav tm="100000">
                                          <p:val>
                                            <p:strVal val="ppt_x"/>
                                          </p:val>
                                        </p:tav>
                                      </p:tavLst>
                                    </p:anim>
                                    <p:anim calcmode="lin" valueType="num">
                                      <p:cBhvr>
                                        <p:cTn id="72" dur="100" decel="100000"/>
                                        <p:tgtEl>
                                          <p:spTgt spid="27"/>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37" presetClass="exit" presetSubtype="0" fill="hold" nodeType="withEffect">
                                  <p:stCondLst>
                                    <p:cond delay="0"/>
                                  </p:stCondLst>
                                  <p:childTnLst>
                                    <p:animEffect transition="out" filter="fade">
                                      <p:cBhvr>
                                        <p:cTn id="76" dur="1000"/>
                                        <p:tgtEl>
                                          <p:spTgt spid="28"/>
                                        </p:tgtEl>
                                      </p:cBhvr>
                                    </p:animEffect>
                                    <p:anim calcmode="lin" valueType="num">
                                      <p:cBhvr>
                                        <p:cTn id="77" dur="1000"/>
                                        <p:tgtEl>
                                          <p:spTgt spid="28"/>
                                        </p:tgtEl>
                                        <p:attrNameLst>
                                          <p:attrName>ppt_x</p:attrName>
                                        </p:attrNameLst>
                                      </p:cBhvr>
                                      <p:tavLst>
                                        <p:tav tm="0">
                                          <p:val>
                                            <p:strVal val="ppt_x"/>
                                          </p:val>
                                        </p:tav>
                                        <p:tav tm="100000">
                                          <p:val>
                                            <p:strVal val="ppt_x"/>
                                          </p:val>
                                        </p:tav>
                                      </p:tavLst>
                                    </p:anim>
                                    <p:anim calcmode="lin" valueType="num">
                                      <p:cBhvr>
                                        <p:cTn id="78" dur="100" decel="100000"/>
                                        <p:tgtEl>
                                          <p:spTgt spid="2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28"/>
                                        </p:tgtEl>
                                        <p:attrNameLst>
                                          <p:attrName>ppt_y</p:attrName>
                                        </p:attrNameLst>
                                      </p:cBhvr>
                                      <p:tavLst>
                                        <p:tav tm="0">
                                          <p:val>
                                            <p:strVal val="ppt_y"/>
                                          </p:val>
                                        </p:tav>
                                        <p:tav tm="100000">
                                          <p:val>
                                            <p:strVal val="ppt_y+1"/>
                                          </p:val>
                                        </p:tav>
                                      </p:tavLst>
                                    </p:anim>
                                    <p:set>
                                      <p:cBhvr>
                                        <p:cTn id="80"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781685" y="468630"/>
            <a:ext cx="5207446" cy="757130"/>
          </a:xfrm>
          <a:prstGeom prst="rect">
            <a:avLst/>
          </a:prstGeom>
          <a:solidFill>
            <a:srgbClr val="F9A9CF"/>
          </a:solidFill>
        </p:spPr>
        <p:txBody>
          <a:bodyPr wrap="square" rtlCol="0">
            <a:spAutoFit/>
          </a:bodyPr>
          <a:lstStyle/>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38455" y="451485"/>
            <a:ext cx="853440" cy="839470"/>
            <a:chOff x="483" y="327"/>
            <a:chExt cx="1344" cy="1322"/>
          </a:xfrm>
        </p:grpSpPr>
        <p:sp>
          <p:nvSpPr>
            <p:cNvPr id="2" name="Isosceles Triangle 1"/>
            <p:cNvSpPr/>
            <p:nvPr/>
          </p:nvSpPr>
          <p:spPr>
            <a:xfrm>
              <a:off x="483" y="327"/>
              <a:ext cx="1344" cy="124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a:off x="838" y="459"/>
              <a:ext cx="634" cy="1190"/>
            </a:xfrm>
            <a:prstGeom prst="rect">
              <a:avLst/>
            </a:prstGeom>
            <a:noFill/>
          </p:spPr>
          <p:txBody>
            <a:bodyPr wrap="square" rtlCol="0">
              <a:spAutoFit/>
            </a:bodyPr>
            <a:lstStyle/>
            <a:p>
              <a:pPr>
                <a:lnSpc>
                  <a:spcPct val="120000"/>
                </a:lnSpc>
              </a:pPr>
              <a:r>
                <a:rPr lang="en-US" sz="3600" b="1">
                  <a:solidFill>
                    <a:schemeClr val="bg1"/>
                  </a:solidFill>
                  <a:latin typeface="Calibri" panose="020F0502020204030204" pitchFamily="34" charset="0"/>
                  <a:cs typeface="Calibri" panose="020F0502020204030204" pitchFamily="34" charset="0"/>
                </a:rPr>
                <a:t>2</a:t>
              </a:r>
            </a:p>
          </p:txBody>
        </p:sp>
      </p:gr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cs typeface="+mn-ea"/>
                      <a:sym typeface="+mn-lt"/>
                    </a:endParaRPr>
                  </a:p>
                </p:txBody>
              </p:sp>
            </p:grpSp>
          </p:grpSp>
        </p:grpSp>
        <p:sp>
          <p:nvSpPr>
            <p:cNvPr id="196" name="Text Box 195"/>
            <p:cNvSpPr txBox="1"/>
            <p:nvPr/>
          </p:nvSpPr>
          <p:spPr>
            <a:xfrm>
              <a:off x="12701" y="167"/>
              <a:ext cx="4690" cy="1078"/>
            </a:xfrm>
            <a:prstGeom prst="rect">
              <a:avLst/>
            </a:prstGeom>
            <a:noFill/>
          </p:spPr>
          <p:txBody>
            <a:bodyPr wrap="square" rtlCol="0">
              <a:spAutoFit/>
            </a:bodyPr>
            <a:lstStyle/>
            <a:p>
              <a:pPr>
                <a:lnSpc>
                  <a:spcPct val="120000"/>
                </a:lnSpc>
              </a:pP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tay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trái</a:t>
              </a:r>
              <a:r>
                <a:rPr lang="en-US" sz="3200" b="1" dirty="0">
                  <a:solidFill>
                    <a:schemeClr val="tx1"/>
                  </a:solidFill>
                  <a:latin typeface="Times New Roman" panose="02020603050405020304" pitchFamily="18" charset="0"/>
                  <a:cs typeface="Times New Roman" panose="02020603050405020304" pitchFamily="18" charset="0"/>
                </a:rPr>
                <a:t>, </a:t>
              </a:r>
            </a:p>
            <a:p>
              <a:pPr>
                <a:lnSpc>
                  <a:spcPct val="120000"/>
                </a:lnSpc>
              </a:pPr>
              <a:r>
                <a:rPr lang="en-US" sz="3200" b="1" dirty="0" err="1">
                  <a:solidFill>
                    <a:schemeClr val="tx1"/>
                  </a:solidFill>
                  <a:latin typeface="Times New Roman" panose="02020603050405020304" pitchFamily="18" charset="0"/>
                  <a:cs typeface="Times New Roman" panose="02020603050405020304" pitchFamily="18" charset="0"/>
                </a:rPr>
                <a:t>cũng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tay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phải</a:t>
              </a:r>
              <a:endParaRPr lang="en-US" sz="3200" b="1" dirty="0">
                <a:solidFill>
                  <a:schemeClr val="tx1"/>
                </a:solidFill>
                <a:latin typeface="Times New Roman" panose="02020603050405020304" pitchFamily="18" charset="0"/>
                <a:cs typeface="Times New Roman" panose="02020603050405020304" pitchFamily="18" charset="0"/>
              </a:endParaRPr>
            </a:p>
          </p:txBody>
        </p:sp>
      </p:grpSp>
      <p:pic>
        <p:nvPicPr>
          <p:cNvPr id="197"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5"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6"/>
          <a:stretch>
            <a:fillRect/>
          </a:stretch>
        </p:blipFill>
        <p:spPr>
          <a:xfrm>
            <a:off x="2598420" y="1974215"/>
            <a:ext cx="7985760" cy="257873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Rounded Rectangle 40"/>
          <p:cNvSpPr/>
          <p:nvPr/>
        </p:nvSpPr>
        <p:spPr>
          <a:xfrm>
            <a:off x="6346825" y="4425315"/>
            <a:ext cx="2367915" cy="1218565"/>
          </a:xfrm>
          <a:prstGeom prst="roundRect">
            <a:avLst>
              <a:gd name="adj" fmla="val 0"/>
            </a:avLst>
          </a:prstGeom>
          <a:solidFill>
            <a:srgbClr val="7030A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ounded Rectangle 25"/>
          <p:cNvSpPr/>
          <p:nvPr/>
        </p:nvSpPr>
        <p:spPr>
          <a:xfrm>
            <a:off x="9262110" y="4401820"/>
            <a:ext cx="2378075" cy="1218565"/>
          </a:xfrm>
          <a:prstGeom prst="roundRect">
            <a:avLst>
              <a:gd name="adj" fmla="val 0"/>
            </a:avLst>
          </a:prstGeom>
          <a:solidFill>
            <a:srgbClr val="FF4747"/>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ed Rectangle 24"/>
          <p:cNvSpPr/>
          <p:nvPr/>
        </p:nvSpPr>
        <p:spPr>
          <a:xfrm>
            <a:off x="615950" y="442468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3531870" y="4415155"/>
            <a:ext cx="2298065" cy="1218565"/>
          </a:xfrm>
          <a:prstGeom prst="roundRect">
            <a:avLst>
              <a:gd name="adj" fmla="val 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Rectangle: Rounded Corners 39"/>
          <p:cNvSpPr/>
          <p:nvPr/>
        </p:nvSpPr>
        <p:spPr>
          <a:xfrm>
            <a:off x="3516094" y="4440336"/>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27" name="Rectangle: Rounded Corners 26"/>
          <p:cNvSpPr/>
          <p:nvPr/>
        </p:nvSpPr>
        <p:spPr>
          <a:xfrm>
            <a:off x="3516094" y="44612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31" name="Rectangle: Rounded Corners 30"/>
          <p:cNvSpPr/>
          <p:nvPr/>
        </p:nvSpPr>
        <p:spPr>
          <a:xfrm>
            <a:off x="3516729"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32" name="Rectangle: Rounded Corners 31"/>
          <p:cNvSpPr/>
          <p:nvPr/>
        </p:nvSpPr>
        <p:spPr>
          <a:xfrm>
            <a:off x="3516094" y="447399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33" name="Rectangle: Rounded Corners 32"/>
          <p:cNvSpPr/>
          <p:nvPr/>
        </p:nvSpPr>
        <p:spPr>
          <a:xfrm>
            <a:off x="3517364"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34" name="Rectangle: Rounded Corners 33"/>
          <p:cNvSpPr/>
          <p:nvPr/>
        </p:nvSpPr>
        <p:spPr>
          <a:xfrm>
            <a:off x="3517999" y="4443511"/>
            <a:ext cx="1310265" cy="1134582"/>
          </a:xfrm>
          <a:prstGeom prst="roundRect">
            <a:avLst>
              <a:gd name="adj" fmla="val 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46" name="Rectangle: Rounded Corners 45"/>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47" name="Rectangle: Rounded Corners 46"/>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1</a:t>
            </a:r>
          </a:p>
        </p:txBody>
      </p:sp>
      <p:sp>
        <p:nvSpPr>
          <p:cNvPr id="49" name="Plus Sign 48"/>
          <p:cNvSpPr/>
          <p:nvPr/>
        </p:nvSpPr>
        <p:spPr>
          <a:xfrm>
            <a:off x="10514532" y="444358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51" name="Rectangle: Rounded Corners 50"/>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52" name="Rectangle: Rounded Corners 51"/>
          <p:cNvSpPr/>
          <p:nvPr/>
        </p:nvSpPr>
        <p:spPr>
          <a:xfrm>
            <a:off x="927348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53" name="Rectangle: Rounded Corners 52"/>
          <p:cNvSpPr/>
          <p:nvPr/>
        </p:nvSpPr>
        <p:spPr>
          <a:xfrm>
            <a:off x="9270945" y="4443589"/>
            <a:ext cx="1310265" cy="1134582"/>
          </a:xfrm>
          <a:prstGeom prst="roundRect">
            <a:avLst>
              <a:gd name="adj" fmla="val 0"/>
            </a:avLst>
          </a:prstGeom>
          <a:solidFill>
            <a:schemeClr val="accent6">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8" name="Rectangle: Rounded Corners 39"/>
          <p:cNvSpPr/>
          <p:nvPr/>
        </p:nvSpPr>
        <p:spPr>
          <a:xfrm>
            <a:off x="614144" y="446700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9" name="Rectangle: Rounded Corners 26"/>
          <p:cNvSpPr/>
          <p:nvPr/>
        </p:nvSpPr>
        <p:spPr>
          <a:xfrm>
            <a:off x="614144" y="449939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effectLst/>
                <a:latin typeface="Times New Roman" panose="02020603050405020304" charset="0"/>
                <a:cs typeface="Times New Roman" panose="02020603050405020304" charset="0"/>
              </a:rPr>
              <a:t>1</a:t>
            </a:r>
          </a:p>
        </p:txBody>
      </p:sp>
      <p:sp>
        <p:nvSpPr>
          <p:cNvPr id="11" name="Rectangle: Rounded Corners 30"/>
          <p:cNvSpPr/>
          <p:nvPr/>
        </p:nvSpPr>
        <p:spPr>
          <a:xfrm>
            <a:off x="614779" y="45012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12" name="Rectangle: Rounded Corners 31"/>
          <p:cNvSpPr/>
          <p:nvPr/>
        </p:nvSpPr>
        <p:spPr>
          <a:xfrm>
            <a:off x="615414" y="448986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13" name="Rectangle: Rounded Corners 32"/>
          <p:cNvSpPr/>
          <p:nvPr/>
        </p:nvSpPr>
        <p:spPr>
          <a:xfrm>
            <a:off x="616049" y="446065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2" name="Rectangle: Rounded Corners 33"/>
          <p:cNvSpPr/>
          <p:nvPr/>
        </p:nvSpPr>
        <p:spPr>
          <a:xfrm>
            <a:off x="614144" y="447018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4" name="Rectangle: Rounded Corners 45"/>
          <p:cNvSpPr/>
          <p:nvPr/>
        </p:nvSpPr>
        <p:spPr>
          <a:xfrm>
            <a:off x="6362010" y="444739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6600" b="1">
              <a:latin typeface="Times New Roman" panose="02020603050405020304" charset="0"/>
              <a:cs typeface="Times New Roman" panose="02020603050405020304" charset="0"/>
            </a:endParaRPr>
          </a:p>
        </p:txBody>
      </p:sp>
      <p:sp>
        <p:nvSpPr>
          <p:cNvPr id="6" name="Rectangle: Rounded Corners 46"/>
          <p:cNvSpPr/>
          <p:nvPr/>
        </p:nvSpPr>
        <p:spPr>
          <a:xfrm>
            <a:off x="6358835" y="446708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1</a:t>
            </a:r>
          </a:p>
        </p:txBody>
      </p:sp>
      <p:sp>
        <p:nvSpPr>
          <p:cNvPr id="19" name="Plus Sign 48"/>
          <p:cNvSpPr/>
          <p:nvPr/>
        </p:nvSpPr>
        <p:spPr>
          <a:xfrm>
            <a:off x="7603057" y="444739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49"/>
          <p:cNvSpPr/>
          <p:nvPr/>
        </p:nvSpPr>
        <p:spPr>
          <a:xfrm>
            <a:off x="6351850" y="4456924"/>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2</a:t>
            </a:r>
          </a:p>
        </p:txBody>
      </p:sp>
      <p:sp>
        <p:nvSpPr>
          <p:cNvPr id="21" name="Rectangle: Rounded Corners 50"/>
          <p:cNvSpPr/>
          <p:nvPr/>
        </p:nvSpPr>
        <p:spPr>
          <a:xfrm>
            <a:off x="6365820" y="447406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3</a:t>
            </a:r>
          </a:p>
        </p:txBody>
      </p:sp>
      <p:sp>
        <p:nvSpPr>
          <p:cNvPr id="22" name="Rectangle: Rounded Corners 51"/>
          <p:cNvSpPr/>
          <p:nvPr/>
        </p:nvSpPr>
        <p:spPr>
          <a:xfrm>
            <a:off x="634867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4</a:t>
            </a:r>
          </a:p>
        </p:txBody>
      </p:sp>
      <p:sp>
        <p:nvSpPr>
          <p:cNvPr id="23" name="Rectangle: Rounded Corners 52"/>
          <p:cNvSpPr/>
          <p:nvPr/>
        </p:nvSpPr>
        <p:spPr>
          <a:xfrm>
            <a:off x="6362645" y="4466449"/>
            <a:ext cx="1310265" cy="1134582"/>
          </a:xfrm>
          <a:prstGeom prst="roundRect">
            <a:avLst>
              <a:gd name="adj" fmla="val 0"/>
            </a:avLst>
          </a:prstGeom>
          <a:solidFill>
            <a:srgbClr val="AFF3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600" b="1">
                <a:solidFill>
                  <a:srgbClr val="FF0000"/>
                </a:solidFill>
                <a:latin typeface="Times New Roman" panose="02020603050405020304" charset="0"/>
                <a:cs typeface="Times New Roman" panose="02020603050405020304" charset="0"/>
              </a:rPr>
              <a:t>5</a:t>
            </a:r>
          </a:p>
        </p:txBody>
      </p:sp>
      <p:sp>
        <p:nvSpPr>
          <p:cNvPr id="59" name="Text Box 58"/>
          <p:cNvSpPr txBox="1"/>
          <p:nvPr/>
        </p:nvSpPr>
        <p:spPr>
          <a:xfrm>
            <a:off x="481330" y="1650365"/>
            <a:ext cx="1578610" cy="1200329"/>
          </a:xfrm>
          <a:prstGeom prst="rect">
            <a:avLst/>
          </a:prstGeom>
          <a:noFill/>
        </p:spPr>
        <p:txBody>
          <a:bodyPr wrap="square" rtlCol="0">
            <a:spAutoFit/>
          </a:bodyPr>
          <a:lstStyle/>
          <a:p>
            <a:r>
              <a:rPr lang="en-US" sz="3600" b="1" u="sng" dirty="0">
                <a:solidFill>
                  <a:srgbClr val="7030A0"/>
                </a:solidFill>
                <a:latin typeface="Times New Roman" panose="02020603050405020304" pitchFamily="18" charset="0"/>
                <a:cs typeface="Times New Roman" panose="02020603050405020304" pitchFamily="18" charset="0"/>
              </a:rPr>
              <a:t>ĐIỂM:</a:t>
            </a:r>
          </a:p>
        </p:txBody>
      </p:sp>
      <p:sp>
        <p:nvSpPr>
          <p:cNvPr id="39" name="Rounded Rectangle 38"/>
          <p:cNvSpPr/>
          <p:nvPr/>
        </p:nvSpPr>
        <p:spPr>
          <a:xfrm>
            <a:off x="3455646" y="5851715"/>
            <a:ext cx="5268009" cy="580254"/>
          </a:xfrm>
          <a:prstGeom prst="roundRect">
            <a:avLst/>
          </a:prstGeom>
          <a:solidFill>
            <a:schemeClr val="accent4">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Mỗi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lượt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mô tả</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đúng</a:t>
            </a:r>
            <a:r>
              <a:rPr lang="en-US" sz="3200" dirty="0" smtClean="0">
                <a:solidFill>
                  <a:schemeClr val="tx1"/>
                </a:solidFill>
                <a:latin typeface="Times New Roman" panose="02020603050405020304" pitchFamily="18" charset="0"/>
                <a:cs typeface="Times New Roman" panose="02020603050405020304" pitchFamily="18" charset="0"/>
              </a:rPr>
              <a:t> +1 </a:t>
            </a:r>
            <a:r>
              <a:rPr lang="en-US" sz="3200" dirty="0" err="1" smtClean="0">
                <a:solidFill>
                  <a:schemeClr val="tx1"/>
                </a:solidFill>
                <a:latin typeface="Times New Roman" panose="02020603050405020304" pitchFamily="18" charset="0"/>
                <a:cs typeface="Times New Roman" panose="02020603050405020304" pitchFamily="18" charset="0"/>
              </a:rPr>
              <a:t>điểm</a:t>
            </a:r>
          </a:p>
        </p:txBody>
      </p:sp>
      <p:sp>
        <p:nvSpPr>
          <p:cNvPr id="28" name="Plus Sign 27"/>
          <p:cNvSpPr/>
          <p:nvPr/>
        </p:nvSpPr>
        <p:spPr>
          <a:xfrm>
            <a:off x="4739996" y="446192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Sign 27"/>
          <p:cNvSpPr/>
          <p:nvPr/>
        </p:nvSpPr>
        <p:spPr>
          <a:xfrm>
            <a:off x="1878051" y="444732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icture4"/>
          <p:cNvPicPr>
            <a:picLocks noChangeAspect="1"/>
          </p:cNvPicPr>
          <p:nvPr/>
        </p:nvPicPr>
        <p:blipFill>
          <a:blip r:embed="rId5"/>
          <a:stretch>
            <a:fillRect/>
          </a:stretch>
        </p:blipFill>
        <p:spPr>
          <a:xfrm>
            <a:off x="454025" y="-60325"/>
            <a:ext cx="1706880" cy="1085215"/>
          </a:xfrm>
          <a:prstGeom prst="rect">
            <a:avLst/>
          </a:prstGeom>
        </p:spPr>
      </p:pic>
      <p:pic>
        <p:nvPicPr>
          <p:cNvPr id="36" name="Picture 35" descr="Picture5"/>
          <p:cNvPicPr>
            <a:picLocks noChangeAspect="1"/>
          </p:cNvPicPr>
          <p:nvPr/>
        </p:nvPicPr>
        <p:blipFill>
          <a:blip r:embed="rId6"/>
          <a:stretch>
            <a:fillRect/>
          </a:stretch>
        </p:blipFill>
        <p:spPr>
          <a:xfrm>
            <a:off x="728980" y="2304415"/>
            <a:ext cx="2084705" cy="2133600"/>
          </a:xfrm>
          <a:prstGeom prst="rect">
            <a:avLst/>
          </a:prstGeom>
        </p:spPr>
      </p:pic>
      <p:pic>
        <p:nvPicPr>
          <p:cNvPr id="37" name="Picture 36" descr="Picture6"/>
          <p:cNvPicPr>
            <a:picLocks noChangeAspect="1"/>
          </p:cNvPicPr>
          <p:nvPr/>
        </p:nvPicPr>
        <p:blipFill>
          <a:blip r:embed="rId7"/>
          <a:stretch>
            <a:fillRect/>
          </a:stretch>
        </p:blipFill>
        <p:spPr>
          <a:xfrm>
            <a:off x="3705860" y="2242820"/>
            <a:ext cx="2084705" cy="2182495"/>
          </a:xfrm>
          <a:prstGeom prst="rect">
            <a:avLst/>
          </a:prstGeom>
        </p:spPr>
      </p:pic>
      <p:pic>
        <p:nvPicPr>
          <p:cNvPr id="38" name="Picture 37" descr="Picture7"/>
          <p:cNvPicPr>
            <a:picLocks noChangeAspect="1"/>
          </p:cNvPicPr>
          <p:nvPr/>
        </p:nvPicPr>
        <p:blipFill>
          <a:blip r:embed="rId8"/>
          <a:stretch>
            <a:fillRect/>
          </a:stretch>
        </p:blipFill>
        <p:spPr>
          <a:xfrm>
            <a:off x="6421755" y="2197100"/>
            <a:ext cx="2084705" cy="2304415"/>
          </a:xfrm>
          <a:prstGeom prst="rect">
            <a:avLst/>
          </a:prstGeom>
        </p:spPr>
      </p:pic>
      <p:pic>
        <p:nvPicPr>
          <p:cNvPr id="42" name="Picture 41" descr="Picture8"/>
          <p:cNvPicPr>
            <a:picLocks noChangeAspect="1"/>
          </p:cNvPicPr>
          <p:nvPr/>
        </p:nvPicPr>
        <p:blipFill>
          <a:blip r:embed="rId9"/>
          <a:stretch>
            <a:fillRect/>
          </a:stretch>
        </p:blipFill>
        <p:spPr>
          <a:xfrm>
            <a:off x="9377680" y="2035810"/>
            <a:ext cx="2084705" cy="2426335"/>
          </a:xfrm>
          <a:prstGeom prst="rect">
            <a:avLst/>
          </a:prstGeom>
        </p:spPr>
      </p:pic>
      <p:pic>
        <p:nvPicPr>
          <p:cNvPr id="43" name="Picture 42" descr="Picture9"/>
          <p:cNvPicPr>
            <a:picLocks noChangeAspect="1"/>
          </p:cNvPicPr>
          <p:nvPr/>
        </p:nvPicPr>
        <p:blipFill>
          <a:blip r:embed="rId10"/>
          <a:stretch>
            <a:fillRect/>
          </a:stretch>
        </p:blipFill>
        <p:spPr>
          <a:xfrm>
            <a:off x="2059940" y="525780"/>
            <a:ext cx="9589135" cy="131064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500"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subTnLst>
                                    <p:audio>
                                      <p:cMediaNode>
                                        <p:cTn display="0" masterRel="sameClick">
                                          <p:stCondLst>
                                            <p:cond evt="begin" delay="0">
                                              <p:tn val="28"/>
                                            </p:cond>
                                          </p:stCondLst>
                                          <p:endCondLst>
                                            <p:cond evt="onStopAudio" delay="0">
                                              <p:tgtEl>
                                                <p:sldTgt/>
                                              </p:tgtEl>
                                            </p:cond>
                                          </p:endCondLst>
                                        </p:cTn>
                                        <p:tgtEl>
                                          <p:sndTgt r:embed="rId3" name="las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subTnLst>
                                    <p:audio>
                                      <p:cMediaNode>
                                        <p:cTn display="0" masterRel="sameClick">
                                          <p:stCondLst>
                                            <p:cond evt="begin" delay="0">
                                              <p:tn val="3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4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subTnLst>
                                    <p:audio>
                                      <p:cMediaNode>
                                        <p:cTn display="0" masterRel="sameClick">
                                          <p:stCondLst>
                                            <p:cond evt="begin" delay="0">
                                              <p:tn val="39"/>
                                            </p:cond>
                                          </p:stCondLst>
                                          <p:endCondLst>
                                            <p:cond evt="onStopAudio" delay="0">
                                              <p:tgtEl>
                                                <p:sldTgt/>
                                              </p:tgtEl>
                                            </p:cond>
                                          </p:endCondLst>
                                        </p:cTn>
                                        <p:tgtEl>
                                          <p:sndTgt r:embed="rId3" name="las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subTnLst>
                                    <p:audio>
                                      <p:cMediaNode>
                                        <p:cTn display="0" masterRel="sameClick">
                                          <p:stCondLst>
                                            <p:cond evt="begin" delay="0">
                                              <p:tn val="49"/>
                                            </p:cond>
                                          </p:stCondLst>
                                          <p:endCondLst>
                                            <p:cond evt="onStopAudio" delay="0">
                                              <p:tgtEl>
                                                <p:sldTgt/>
                                              </p:tgtEl>
                                            </p:cond>
                                          </p:endCondLst>
                                        </p:cTn>
                                        <p:tgtEl>
                                          <p:sndTgt r:embed="rId3" name="la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subTnLst>
                                    <p:audio>
                                      <p:cMediaNode>
                                        <p:cTn display="0" masterRel="sameClick">
                                          <p:stCondLst>
                                            <p:cond evt="begin" delay="0">
                                              <p:tn val="54"/>
                                            </p:cond>
                                          </p:stCondLst>
                                          <p:endCondLst>
                                            <p:cond evt="onStopAudio" delay="0">
                                              <p:tgtEl>
                                                <p:sldTgt/>
                                              </p:tgtEl>
                                            </p:cond>
                                          </p:endCondLst>
                                        </p:cTn>
                                        <p:tgtEl>
                                          <p:sndTgt r:embed="rId3" name="las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subTnLst>
                                    <p:audio>
                                      <p:cMediaNode>
                                        <p:cTn display="0" masterRel="sameClick">
                                          <p:stCondLst>
                                            <p:cond evt="begin" delay="0">
                                              <p:tn val="59"/>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subTnLst>
                                    <p:audio>
                                      <p:cMediaNode>
                                        <p:cTn display="0" masterRel="sameClick">
                                          <p:stCondLst>
                                            <p:cond evt="begin" delay="0">
                                              <p:tn val="65"/>
                                            </p:cond>
                                          </p:stCondLst>
                                          <p:endCondLst>
                                            <p:cond evt="onStopAudio" delay="0">
                                              <p:tgtEl>
                                                <p:sldTgt/>
                                              </p:tgtEl>
                                            </p:cond>
                                          </p:endCondLst>
                                        </p:cTn>
                                        <p:tgtEl>
                                          <p:sndTgt r:embed="rId3" name="lase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subTnLst>
                                    <p:audio>
                                      <p:cMediaNode>
                                        <p:cTn display="0" masterRel="sameClick">
                                          <p:stCondLst>
                                            <p:cond evt="begin" delay="0">
                                              <p:tn val="70"/>
                                            </p:cond>
                                          </p:stCondLst>
                                          <p:endCondLst>
                                            <p:cond evt="onStopAudio" delay="0">
                                              <p:tgtEl>
                                                <p:sldTgt/>
                                              </p:tgtEl>
                                            </p:cond>
                                          </p:endCondLst>
                                        </p:cTn>
                                        <p:tgtEl>
                                          <p:sndTgt r:embed="rId3" name="lase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3" name="lase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subTnLst>
                                    <p:audio>
                                      <p:cMediaNode>
                                        <p:cTn display="0" masterRel="sameClick">
                                          <p:stCondLst>
                                            <p:cond evt="begin" delay="0">
                                              <p:tn val="8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500"/>
                                        <p:tgtEl>
                                          <p:spTgt spid="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500"/>
                                        <p:tgtEl>
                                          <p:spTgt spid="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subTnLst>
                                    <p:audio>
                                      <p:cMediaNode>
                                        <p:cTn display="0" masterRel="sameClick">
                                          <p:stCondLst>
                                            <p:cond evt="begin" delay="0">
                                              <p:tn val="106"/>
                                            </p:cond>
                                          </p:stCondLst>
                                          <p:endCondLst>
                                            <p:cond evt="onStopAudio" delay="0">
                                              <p:tgtEl>
                                                <p:sldTgt/>
                                              </p:tgtEl>
                                            </p:cond>
                                          </p:endCondLst>
                                        </p:cTn>
                                        <p:tgtEl>
                                          <p:sndTgt r:embed="rId3" name="laser.wav"/>
                                        </p:tgtEl>
                                      </p:cMediaNode>
                                    </p:audio>
                                  </p:sub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subTnLst>
                                    <p:audio>
                                      <p:cMediaNode>
                                        <p:cTn display="0" masterRel="sameClick">
                                          <p:stCondLst>
                                            <p:cond evt="begin" delay="0">
                                              <p:tn val="11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childTnLst>
        </p:cTn>
      </p:par>
    </p:tnLst>
    <p:bldLst>
      <p:bldP spid="27" grpId="0" bldLvl="0" animBg="1"/>
      <p:bldP spid="31" grpId="0" bldLvl="0" animBg="1"/>
      <p:bldP spid="32" grpId="0" bldLvl="0" animBg="1"/>
      <p:bldP spid="33" grpId="0" bldLvl="0" animBg="1"/>
      <p:bldP spid="34" grpId="0" bldLvl="0" animBg="1"/>
      <p:bldP spid="47" grpId="0" bldLvl="0" animBg="1"/>
      <p:bldP spid="50" grpId="0" bldLvl="0" animBg="1"/>
      <p:bldP spid="51" grpId="0" bldLvl="0" animBg="1"/>
      <p:bldP spid="52" grpId="0" bldLvl="0" animBg="1"/>
      <p:bldP spid="53" grpId="0" bldLvl="0" animBg="1"/>
      <p:bldP spid="9" grpId="0" bldLvl="0" animBg="1"/>
      <p:bldP spid="11" grpId="0" bldLvl="0" animBg="1"/>
      <p:bldP spid="12" grpId="0" bldLvl="0" animBg="1"/>
      <p:bldP spid="13" grpId="0" bldLvl="0" animBg="1"/>
      <p:bldP spid="2" grpId="0" bldLvl="0" animBg="1"/>
      <p:bldP spid="6" grpId="0" bldLvl="0" animBg="1"/>
      <p:bldP spid="7" grpId="0" bldLvl="0" animBg="1"/>
      <p:bldP spid="21" grpId="0" bldLvl="0" animBg="1"/>
      <p:bldP spid="22" grpId="0" bldLvl="0" animBg="1"/>
      <p:bldP spid="2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Rounded Rectangle 53"/>
          <p:cNvSpPr/>
          <p:nvPr/>
        </p:nvSpPr>
        <p:spPr>
          <a:xfrm>
            <a:off x="1534795" y="696595"/>
            <a:ext cx="10365105" cy="1597025"/>
          </a:xfrm>
          <a:prstGeom prst="roundRect">
            <a:avLst/>
          </a:prstGeom>
          <a:noFill/>
          <a:ln>
            <a:solidFill>
              <a:schemeClr val="tx1"/>
            </a:solidFill>
            <a:prstDash val="dash"/>
          </a:ln>
          <a:extLst>
            <a:ext uri="{909E8E84-426E-40DD-AFC4-6F175D3DCCD1}">
              <a14:hiddenFill xmlns:a14="http://schemas.microsoft.com/office/drawing/2010/main">
                <a:solidFill>
                  <a:srgbClr val="AFF3FF"/>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3" name="Rounded Rectangle 52"/>
          <p:cNvSpPr/>
          <p:nvPr/>
        </p:nvSpPr>
        <p:spPr>
          <a:xfrm>
            <a:off x="1448435" y="508635"/>
            <a:ext cx="10365105" cy="1597025"/>
          </a:xfrm>
          <a:prstGeom prst="roundRect">
            <a:avLst/>
          </a:prstGeom>
          <a:solidFill>
            <a:srgbClr val="AFF3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4" name="图片 43"/>
          <p:cNvPicPr>
            <a:picLocks noChangeAspect="1"/>
          </p:cNvPicPr>
          <p:nvPr/>
        </p:nvPicPr>
        <p:blipFill>
          <a:blip r:embed="rId4" cstate="screen"/>
          <a:stretch>
            <a:fillRect/>
          </a:stretch>
        </p:blipFill>
        <p:spPr>
          <a:xfrm>
            <a:off x="4264025" y="3319780"/>
            <a:ext cx="3650615" cy="365061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9709" b="97087" l="1667" r="18667"/>
                    </a14:imgEffect>
                    <a14:imgEffect>
                      <a14:saturation sat="300000"/>
                    </a14:imgEffect>
                  </a14:imgLayer>
                </a14:imgProps>
              </a:ext>
            </a:extLst>
          </a:blip>
          <a:srcRect r="80793"/>
          <a:stretch>
            <a:fillRect/>
          </a:stretch>
        </p:blipFill>
        <p:spPr>
          <a:xfrm>
            <a:off x="278765" y="266700"/>
            <a:ext cx="2128520" cy="1903095"/>
          </a:xfrm>
          <a:prstGeom prst="rect">
            <a:avLst/>
          </a:prstGeom>
        </p:spPr>
      </p:pic>
      <p:sp>
        <p:nvSpPr>
          <p:cNvPr id="45" name="Text Box 44"/>
          <p:cNvSpPr txBox="1"/>
          <p:nvPr/>
        </p:nvSpPr>
        <p:spPr>
          <a:xfrm>
            <a:off x="2046605" y="596900"/>
            <a:ext cx="9766935" cy="1363900"/>
          </a:xfrm>
          <a:prstGeom prst="rect">
            <a:avLst/>
          </a:prstGeom>
          <a:noFill/>
        </p:spPr>
        <p:txBody>
          <a:bodyPr wrap="square" rtlCol="0">
            <a:spAutoFit/>
          </a:bodyPr>
          <a:lstStyle/>
          <a:p>
            <a:pPr algn="ctr">
              <a:lnSpc>
                <a:spcPct val="120000"/>
              </a:lnSpc>
            </a:pPr>
            <a:r>
              <a:rPr lang="en-US" sz="3600" b="1" dirty="0" err="1">
                <a:solidFill>
                  <a:srgbClr val="00B050"/>
                </a:solidFill>
                <a:latin typeface="Times New Roman" panose="02020603050405020304" pitchFamily="18" charset="0"/>
                <a:cs typeface="Times New Roman" panose="02020603050405020304" pitchFamily="18" charset="0"/>
              </a:rPr>
              <a:t>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tập</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dùng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từ</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chắn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khi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nói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chuyện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với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người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thân</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b="1" u="sng" dirty="0">
              <a:solidFill>
                <a:srgbClr val="00B050"/>
              </a:solidFill>
              <a:latin typeface="Times New Roman" panose="02020603050405020304" pitchFamily="18" charset="0"/>
              <a:cs typeface="Times New Roman" panose="02020603050405020304" pitchFamily="18" charset="0"/>
            </a:endParaRPr>
          </a:p>
        </p:txBody>
      </p:sp>
      <p:sp>
        <p:nvSpPr>
          <p:cNvPr id="46" name="Text Box 45"/>
          <p:cNvSpPr txBox="1"/>
          <p:nvPr/>
        </p:nvSpPr>
        <p:spPr>
          <a:xfrm rot="20220000">
            <a:off x="3157855" y="3926840"/>
            <a:ext cx="1379220" cy="755650"/>
          </a:xfrm>
          <a:prstGeom prst="rect">
            <a:avLst/>
          </a:prstGeom>
          <a:noFill/>
        </p:spPr>
        <p:txBody>
          <a:bodyPr wrap="square" rtlCol="0">
            <a:spAutoFit/>
          </a:bodyPr>
          <a:lstStyle/>
          <a:p>
            <a:pPr algn="ctr">
              <a:lnSpc>
                <a:spcPct val="120000"/>
              </a:lnSpc>
            </a:pP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endParaRPr lang="en-US" sz="3600" b="1" u="sng" dirty="0">
              <a:solidFill>
                <a:schemeClr val="tx1"/>
              </a:solidFill>
              <a:latin typeface="Times New Roman" panose="02020603050405020304" pitchFamily="18" charset="0"/>
              <a:cs typeface="Times New Roman" panose="02020603050405020304" pitchFamily="18" charset="0"/>
            </a:endParaRPr>
          </a:p>
        </p:txBody>
      </p:sp>
      <p:sp>
        <p:nvSpPr>
          <p:cNvPr id="47" name="Text Box 46"/>
          <p:cNvSpPr txBox="1"/>
          <p:nvPr/>
        </p:nvSpPr>
        <p:spPr>
          <a:xfrm rot="1680000">
            <a:off x="7851775" y="3776980"/>
            <a:ext cx="1379220" cy="755650"/>
          </a:xfrm>
          <a:prstGeom prst="rect">
            <a:avLst/>
          </a:prstGeom>
          <a:noFill/>
        </p:spPr>
        <p:txBody>
          <a:bodyPr wrap="square" rtlCol="0">
            <a:spAutoFit/>
          </a:bodyPr>
          <a:lstStyle/>
          <a:p>
            <a:pPr algn="ctr">
              <a:lnSpc>
                <a:spcPct val="120000"/>
              </a:lnSpc>
            </a:pP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endParaRPr lang="en-US" sz="3600" b="1" u="sng" dirty="0">
              <a:solidFill>
                <a:schemeClr val="tx1"/>
              </a:solidFill>
              <a:latin typeface="Times New Roman" panose="02020603050405020304" pitchFamily="18" charset="0"/>
              <a:cs typeface="Times New Roman" panose="02020603050405020304" pitchFamily="18" charset="0"/>
            </a:endParaRPr>
          </a:p>
        </p:txBody>
      </p:sp>
      <p:sp>
        <p:nvSpPr>
          <p:cNvPr id="48" name="Text Box 47"/>
          <p:cNvSpPr txBox="1"/>
          <p:nvPr/>
        </p:nvSpPr>
        <p:spPr>
          <a:xfrm rot="480000">
            <a:off x="5403850" y="2792730"/>
            <a:ext cx="2645410" cy="755650"/>
          </a:xfrm>
          <a:prstGeom prst="rect">
            <a:avLst/>
          </a:prstGeom>
          <a:noFill/>
        </p:spPr>
        <p:txBody>
          <a:bodyPr wrap="square" rtlCol="0">
            <a:spAutoFit/>
          </a:bodyPr>
          <a:lstStyle/>
          <a:p>
            <a:pPr algn="ctr">
              <a:lnSpc>
                <a:spcPct val="120000"/>
              </a:lnSpc>
            </a:pPr>
            <a:r>
              <a:rPr lang="en-US" sz="3600" b="1" dirty="0" err="1">
                <a:solidFill>
                  <a:srgbClr val="7030A0"/>
                </a:solidFill>
                <a:latin typeface="Times New Roman" panose="02020603050405020304" pitchFamily="18" charset="0"/>
                <a:cs typeface="Times New Roman" panose="02020603050405020304" pitchFamily="18" charset="0"/>
              </a:rPr>
              <a:t>chắc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chắn</a:t>
            </a:r>
            <a:endParaRPr lang="en-US" sz="3600" b="1" u="sng" dirty="0">
              <a:solidFill>
                <a:srgbClr val="7030A0"/>
              </a:solidFill>
              <a:latin typeface="Times New Roman" panose="02020603050405020304" pitchFamily="18" charset="0"/>
              <a:cs typeface="Times New Roman" panose="02020603050405020304" pitchFamily="18" charset="0"/>
            </a:endParaRPr>
          </a:p>
        </p:txBody>
      </p:sp>
      <p:sp>
        <p:nvSpPr>
          <p:cNvPr id="49" name="Text Box 48"/>
          <p:cNvSpPr txBox="1"/>
          <p:nvPr/>
        </p:nvSpPr>
        <p:spPr>
          <a:xfrm rot="21240000">
            <a:off x="1720850" y="5057775"/>
            <a:ext cx="2645410" cy="755650"/>
          </a:xfrm>
          <a:prstGeom prst="rect">
            <a:avLst/>
          </a:prstGeom>
          <a:noFill/>
        </p:spPr>
        <p:txBody>
          <a:bodyPr wrap="square" rtlCol="0">
            <a:spAutoFit/>
          </a:bodyPr>
          <a:lstStyle/>
          <a:p>
            <a:pPr algn="ctr">
              <a:lnSpc>
                <a:spcPct val="120000"/>
              </a:lnSpc>
            </a:pPr>
            <a:r>
              <a:rPr lang="en-US" sz="3600" b="1" dirty="0" err="1">
                <a:solidFill>
                  <a:srgbClr val="7030A0"/>
                </a:solidFill>
                <a:latin typeface="Times New Roman" panose="02020603050405020304" pitchFamily="18" charset="0"/>
                <a:cs typeface="Times New Roman" panose="02020603050405020304" pitchFamily="18" charset="0"/>
              </a:rPr>
              <a:t>chắc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chắn</a:t>
            </a:r>
            <a:endParaRPr lang="en-US" sz="3600" b="1" u="sng" dirty="0">
              <a:solidFill>
                <a:srgbClr val="7030A0"/>
              </a:solidFill>
              <a:latin typeface="Times New Roman" panose="02020603050405020304" pitchFamily="18" charset="0"/>
              <a:cs typeface="Times New Roman" panose="02020603050405020304" pitchFamily="18" charset="0"/>
            </a:endParaRPr>
          </a:p>
        </p:txBody>
      </p:sp>
      <p:sp>
        <p:nvSpPr>
          <p:cNvPr id="50" name="Text Box 49"/>
          <p:cNvSpPr txBox="1"/>
          <p:nvPr/>
        </p:nvSpPr>
        <p:spPr>
          <a:xfrm rot="300000">
            <a:off x="7942580" y="5258435"/>
            <a:ext cx="2541270" cy="755650"/>
          </a:xfrm>
          <a:prstGeom prst="rect">
            <a:avLst/>
          </a:prstGeom>
          <a:noFill/>
        </p:spPr>
        <p:txBody>
          <a:bodyPr wrap="square" rtlCol="0">
            <a:spAutoFit/>
          </a:bodyPr>
          <a:lstStyle/>
          <a:p>
            <a:pPr algn="ctr">
              <a:lnSpc>
                <a:spcPct val="120000"/>
              </a:lnSpc>
            </a:pPr>
            <a:r>
              <a:rPr lang="en-US" sz="3600" b="1" dirty="0" err="1">
                <a:solidFill>
                  <a:srgbClr val="00B0F0"/>
                </a:solidFill>
                <a:latin typeface="Times New Roman" panose="02020603050405020304" pitchFamily="18" charset="0"/>
                <a:cs typeface="Times New Roman" panose="02020603050405020304" pitchFamily="18" charset="0"/>
              </a:rPr>
              <a:t>không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thể</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51" name="Text Box 50"/>
          <p:cNvSpPr txBox="1"/>
          <p:nvPr/>
        </p:nvSpPr>
        <p:spPr>
          <a:xfrm rot="300000">
            <a:off x="3202305" y="2863850"/>
            <a:ext cx="2541270" cy="755650"/>
          </a:xfrm>
          <a:prstGeom prst="rect">
            <a:avLst/>
          </a:prstGeom>
          <a:noFill/>
        </p:spPr>
        <p:txBody>
          <a:bodyPr wrap="square" rtlCol="0">
            <a:spAutoFit/>
          </a:bodyPr>
          <a:lstStyle/>
          <a:p>
            <a:pPr algn="ctr">
              <a:lnSpc>
                <a:spcPct val="120000"/>
              </a:lnSpc>
            </a:pPr>
            <a:r>
              <a:rPr lang="en-US" sz="3600" b="1" dirty="0" err="1">
                <a:solidFill>
                  <a:srgbClr val="00B0F0"/>
                </a:solidFill>
                <a:latin typeface="Times New Roman" panose="02020603050405020304" pitchFamily="18" charset="0"/>
                <a:cs typeface="Times New Roman" panose="02020603050405020304" pitchFamily="18" charset="0"/>
              </a:rPr>
              <a:t>không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thể</a:t>
            </a:r>
            <a:endParaRPr lang="en-US" sz="3600" b="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
                                        <p:tgtEl>
                                          <p:spTgt spid="54"/>
                                        </p:tgtEl>
                                      </p:cBhvr>
                                    </p:animEffect>
                                    <p:anim calcmode="lin" valueType="num">
                                      <p:cBhvr>
                                        <p:cTn id="8" dur="400" fill="hold"/>
                                        <p:tgtEl>
                                          <p:spTgt spid="54"/>
                                        </p:tgtEl>
                                        <p:attrNameLst>
                                          <p:attrName>ppt_x</p:attrName>
                                        </p:attrNameLst>
                                      </p:cBhvr>
                                      <p:tavLst>
                                        <p:tav tm="0">
                                          <p:val>
                                            <p:strVal val="#ppt_x"/>
                                          </p:val>
                                        </p:tav>
                                        <p:tav tm="100000">
                                          <p:val>
                                            <p:strVal val="#ppt_x"/>
                                          </p:val>
                                        </p:tav>
                                      </p:tavLst>
                                    </p:anim>
                                    <p:anim calcmode="lin" valueType="num">
                                      <p:cBhvr>
                                        <p:cTn id="9" dur="400" fill="hold"/>
                                        <p:tgtEl>
                                          <p:spTgt spid="5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
                                        <p:tgtEl>
                                          <p:spTgt spid="53"/>
                                        </p:tgtEl>
                                      </p:cBhvr>
                                    </p:animEffect>
                                    <p:anim calcmode="lin" valueType="num">
                                      <p:cBhvr>
                                        <p:cTn id="15" dur="400" fill="hold"/>
                                        <p:tgtEl>
                                          <p:spTgt spid="53"/>
                                        </p:tgtEl>
                                        <p:attrNameLst>
                                          <p:attrName>ppt_x</p:attrName>
                                        </p:attrNameLst>
                                      </p:cBhvr>
                                      <p:tavLst>
                                        <p:tav tm="0">
                                          <p:val>
                                            <p:strVal val="#ppt_x"/>
                                          </p:val>
                                        </p:tav>
                                        <p:tav tm="100000">
                                          <p:val>
                                            <p:strVal val="#ppt_x"/>
                                          </p:val>
                                        </p:tav>
                                      </p:tavLst>
                                    </p:anim>
                                    <p:anim calcmode="lin" valueType="num">
                                      <p:cBhvr>
                                        <p:cTn id="16" dur="400" fill="hold"/>
                                        <p:tgtEl>
                                          <p:spTgt spid="5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
                                        <p:tgtEl>
                                          <p:spTgt spid="45"/>
                                        </p:tgtEl>
                                      </p:cBhvr>
                                    </p:animEffect>
                                    <p:anim calcmode="lin" valueType="num">
                                      <p:cBhvr>
                                        <p:cTn id="29" dur="400" fill="hold"/>
                                        <p:tgtEl>
                                          <p:spTgt spid="45"/>
                                        </p:tgtEl>
                                        <p:attrNameLst>
                                          <p:attrName>ppt_x</p:attrName>
                                        </p:attrNameLst>
                                      </p:cBhvr>
                                      <p:tavLst>
                                        <p:tav tm="0">
                                          <p:val>
                                            <p:strVal val="#ppt_x"/>
                                          </p:val>
                                        </p:tav>
                                        <p:tav tm="100000">
                                          <p:val>
                                            <p:strVal val="#ppt_x"/>
                                          </p:val>
                                        </p:tav>
                                      </p:tavLst>
                                    </p:anim>
                                    <p:anim calcmode="lin" valueType="num">
                                      <p:cBhvr>
                                        <p:cTn id="30" dur="400" fill="hold"/>
                                        <p:tgtEl>
                                          <p:spTgt spid="45"/>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3" grpId="0" animBg="1"/>
      <p:bldP spid="53" grpId="1" animBg="1"/>
      <p:bldP spid="45" grpId="0"/>
      <p:bldP spid="45" grpId="1"/>
      <p:bldP spid="46" grpId="0"/>
      <p:bldP spid="47" grpId="0"/>
      <p:bldP spid="48" grpId="0"/>
      <p:bldP spid="49"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Em Yêu Trường Em - Ca Nhạc Thiếu Nhi 3D Vui Nhộn">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7836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pic>
        <p:nvPicPr>
          <p:cNvPr id="3" name="Picture 2" descr="Picture2"/>
          <p:cNvPicPr>
            <a:picLocks noChangeAspect="1"/>
          </p:cNvPicPr>
          <p:nvPr/>
        </p:nvPicPr>
        <p:blipFill>
          <a:blip r:embed="rId6"/>
          <a:stretch>
            <a:fillRect/>
          </a:stretch>
        </p:blipFill>
        <p:spPr>
          <a:xfrm>
            <a:off x="1483360" y="1816100"/>
            <a:ext cx="8887460" cy="228854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9" name="Group 28"/>
          <p:cNvGrpSpPr/>
          <p:nvPr/>
        </p:nvGrpSpPr>
        <p:grpSpPr>
          <a:xfrm>
            <a:off x="9045575" y="660400"/>
            <a:ext cx="2421890" cy="718185"/>
            <a:chOff x="14245" y="1040"/>
            <a:chExt cx="3814" cy="1131"/>
          </a:xfrm>
        </p:grpSpPr>
        <p:sp>
          <p:nvSpPr>
            <p:cNvPr id="10" name="Rounded Rectangle 9"/>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 Box 8"/>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4677562" y="671830"/>
            <a:ext cx="1626718" cy="726440"/>
            <a:chOff x="3206" y="961"/>
            <a:chExt cx="2501" cy="1144"/>
          </a:xfrm>
        </p:grpSpPr>
        <p:sp>
          <p:nvSpPr>
            <p:cNvPr id="2" name="Rounded Rectangle 1"/>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 Box 3"/>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6536690" y="674370"/>
            <a:ext cx="2390775" cy="711835"/>
            <a:chOff x="6956" y="984"/>
            <a:chExt cx="3765" cy="1121"/>
          </a:xfrm>
        </p:grpSpPr>
        <p:sp>
          <p:nvSpPr>
            <p:cNvPr id="7" name="Rounded Rectangle 6"/>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Box 7"/>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539750" y="1721485"/>
            <a:ext cx="3713480" cy="4193540"/>
            <a:chOff x="850" y="2711"/>
            <a:chExt cx="5848" cy="6604"/>
          </a:xfrm>
        </p:grpSpPr>
        <p:pic>
          <p:nvPicPr>
            <p:cNvPr id="14" name="Picture 13" descr="Picture5_auto_x2"/>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2506" y="2903"/>
              <a:ext cx="2559" cy="3783"/>
            </a:xfrm>
            <a:prstGeom prst="rect">
              <a:avLst/>
            </a:prstGeom>
          </p:spPr>
        </p:pic>
        <p:sp>
          <p:nvSpPr>
            <p:cNvPr id="17" name="Rectangle: Rounded Corners 60"/>
            <p:cNvSpPr/>
            <p:nvPr/>
          </p:nvSpPr>
          <p:spPr>
            <a:xfrm>
              <a:off x="991" y="2711"/>
              <a:ext cx="5589" cy="6605"/>
            </a:xfrm>
            <a:prstGeom prst="roundRect">
              <a:avLst>
                <a:gd name="adj" fmla="val 5758"/>
              </a:avLst>
            </a:prstGeom>
            <a:noFill/>
            <a:ln w="38100">
              <a:solidFill>
                <a:srgbClr val="92D050"/>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lumMod val="75000"/>
                    <a:lumOff val="25000"/>
                  </a:schemeClr>
                </a:solidFill>
                <a:effectLst/>
                <a:uLnTx/>
                <a:uFillTx/>
                <a:latin typeface="字魂37号-波纹乖乖体" panose="00000500000000000000" pitchFamily="2" charset="-122"/>
                <a:ea typeface="字魂37号-波纹乖乖体" panose="00000500000000000000" pitchFamily="2" charset="-122"/>
                <a:cs typeface="+mn-ea"/>
                <a:sym typeface="字魂105号-简雅黑" panose="00000500000000000000" pitchFamily="2" charset="-122"/>
              </a:endParaRPr>
            </a:p>
          </p:txBody>
        </p:sp>
        <p:sp>
          <p:nvSpPr>
            <p:cNvPr id="23" name="Text Box 22"/>
            <p:cNvSpPr txBox="1"/>
            <p:nvPr/>
          </p:nvSpPr>
          <p:spPr>
            <a:xfrm>
              <a:off x="850" y="6375"/>
              <a:ext cx="5849" cy="2761"/>
            </a:xfrm>
            <a:prstGeom prst="rect">
              <a:avLst/>
            </a:prstGeom>
            <a:noFill/>
          </p:spPr>
          <p:txBody>
            <a:bodyPr wrap="square" rtlCol="0">
              <a:spAutoFit/>
            </a:bodyPr>
            <a:lstStyle/>
            <a:p>
              <a:pPr algn="ctr">
                <a:lnSpc>
                  <a:spcPct val="120000"/>
                </a:lnSpc>
              </a:pPr>
              <a:r>
                <a:rPr lang="en-US" sz="3000" dirty="0" err="1">
                  <a:latin typeface="Times New Roman" panose="02020603050405020304" pitchFamily="18" charset="0"/>
                  <a:cs typeface="Times New Roman" panose="02020603050405020304" pitchFamily="18" charset="0"/>
                </a:rPr>
                <a:t>Vinh</a:t>
              </a:r>
              <a:r>
                <a:rPr lang="en-US" sz="3000" dirty="0">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đỏ</a:t>
              </a:r>
              <a:endParaRPr lang="en-US" sz="30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56100" y="1721485"/>
            <a:ext cx="3713480" cy="4193540"/>
            <a:chOff x="6860" y="2711"/>
            <a:chExt cx="5848" cy="6604"/>
          </a:xfrm>
        </p:grpSpPr>
        <p:pic>
          <p:nvPicPr>
            <p:cNvPr id="13" name="Picture 12" descr="Picture4_auto_x2"/>
            <p:cNvPicPr>
              <a:picLocks noChangeAspect="1"/>
            </p:cNvPicPr>
            <p:nvPr/>
          </p:nvPicPr>
          <p:blipFill>
            <a:blip r:embed="rId5">
              <a:clrChange>
                <a:clrFrom>
                  <a:srgbClr val="000000">
                    <a:alpha val="100000"/>
                  </a:srgbClr>
                </a:clrFrom>
                <a:clrTo>
                  <a:srgbClr val="000000">
                    <a:alpha val="100000"/>
                    <a:alpha val="0"/>
                  </a:srgbClr>
                </a:clrTo>
              </a:clrChange>
            </a:blip>
            <a:stretch>
              <a:fillRect/>
            </a:stretch>
          </p:blipFill>
          <p:spPr>
            <a:xfrm>
              <a:off x="7572" y="2817"/>
              <a:ext cx="4390" cy="3955"/>
            </a:xfrm>
            <a:prstGeom prst="rect">
              <a:avLst/>
            </a:prstGeom>
          </p:spPr>
        </p:pic>
        <p:sp>
          <p:nvSpPr>
            <p:cNvPr id="21" name="Rectangle: Rounded Corners 60"/>
            <p:cNvSpPr/>
            <p:nvPr/>
          </p:nvSpPr>
          <p:spPr>
            <a:xfrm>
              <a:off x="6996" y="2711"/>
              <a:ext cx="5589" cy="6605"/>
            </a:xfrm>
            <a:prstGeom prst="roundRect">
              <a:avLst>
                <a:gd name="adj" fmla="val 5758"/>
              </a:avLst>
            </a:prstGeom>
            <a:noFill/>
            <a:ln w="38100">
              <a:solidFill>
                <a:srgbClr val="92D050"/>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lumMod val="75000"/>
                    <a:lumOff val="25000"/>
                  </a:schemeClr>
                </a:solidFill>
                <a:effectLst/>
                <a:uLnTx/>
                <a:uFillTx/>
                <a:latin typeface="字魂37号-波纹乖乖体" panose="00000500000000000000" pitchFamily="2" charset="-122"/>
                <a:ea typeface="字魂37号-波纹乖乖体" panose="00000500000000000000" pitchFamily="2" charset="-122"/>
                <a:cs typeface="+mn-ea"/>
                <a:sym typeface="字魂105号-简雅黑" panose="00000500000000000000" pitchFamily="2" charset="-122"/>
              </a:endParaRPr>
            </a:p>
          </p:txBody>
        </p:sp>
        <p:sp>
          <p:nvSpPr>
            <p:cNvPr id="24" name="Text Box 23"/>
            <p:cNvSpPr txBox="1"/>
            <p:nvPr/>
          </p:nvSpPr>
          <p:spPr>
            <a:xfrm>
              <a:off x="6860" y="6450"/>
              <a:ext cx="5849" cy="2761"/>
            </a:xfrm>
            <a:prstGeom prst="rect">
              <a:avLst/>
            </a:prstGeom>
            <a:noFill/>
          </p:spPr>
          <p:txBody>
            <a:bodyPr wrap="square" rtlCol="0">
              <a:spAutoFit/>
            </a:bodyPr>
            <a:lstStyle/>
            <a:p>
              <a:pPr algn="ctr">
                <a:lnSpc>
                  <a:spcPct val="120000"/>
                </a:lnSpc>
              </a:pPr>
              <a:r>
                <a:rPr lang="en-US" sz="3000" dirty="0" err="1">
                  <a:latin typeface="Times New Roman" panose="02020603050405020304" pitchFamily="18" charset="0"/>
                  <a:cs typeface="Times New Roman" panose="02020603050405020304" pitchFamily="18" charset="0"/>
                </a:rPr>
                <a:t>Bích</a:t>
              </a:r>
              <a:r>
                <a:rPr lang="en-US" sz="3000" dirty="0">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đỏ</a:t>
              </a:r>
              <a:endParaRPr lang="en-US" sz="30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8150860" y="1721485"/>
            <a:ext cx="3713480" cy="4193540"/>
            <a:chOff x="12836" y="2711"/>
            <a:chExt cx="5848" cy="6604"/>
          </a:xfrm>
        </p:grpSpPr>
        <p:pic>
          <p:nvPicPr>
            <p:cNvPr id="15" name="Picture 14" descr="Picture3_auto_x2"/>
            <p:cNvPicPr>
              <a:picLocks noChangeAspect="1"/>
            </p:cNvPicPr>
            <p:nvPr/>
          </p:nvPicPr>
          <p:blipFill>
            <a:blip r:embed="rId6">
              <a:clrChange>
                <a:clrFrom>
                  <a:srgbClr val="000000">
                    <a:alpha val="100000"/>
                  </a:srgbClr>
                </a:clrFrom>
                <a:clrTo>
                  <a:srgbClr val="000000">
                    <a:alpha val="100000"/>
                    <a:alpha val="0"/>
                  </a:srgbClr>
                </a:clrTo>
              </a:clrChange>
            </a:blip>
            <a:stretch>
              <a:fillRect/>
            </a:stretch>
          </p:blipFill>
          <p:spPr>
            <a:xfrm>
              <a:off x="14328" y="2817"/>
              <a:ext cx="2864" cy="4033"/>
            </a:xfrm>
            <a:prstGeom prst="rect">
              <a:avLst/>
            </a:prstGeom>
          </p:spPr>
        </p:pic>
        <p:sp>
          <p:nvSpPr>
            <p:cNvPr id="22" name="Rectangle: Rounded Corners 60"/>
            <p:cNvSpPr/>
            <p:nvPr/>
          </p:nvSpPr>
          <p:spPr>
            <a:xfrm>
              <a:off x="13001" y="2711"/>
              <a:ext cx="5589" cy="6605"/>
            </a:xfrm>
            <a:prstGeom prst="roundRect">
              <a:avLst>
                <a:gd name="adj" fmla="val 5758"/>
              </a:avLst>
            </a:prstGeom>
            <a:noFill/>
            <a:ln w="38100">
              <a:solidFill>
                <a:srgbClr val="92D050"/>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schemeClr val="tx1">
                    <a:lumMod val="75000"/>
                    <a:lumOff val="25000"/>
                  </a:schemeClr>
                </a:solidFill>
                <a:effectLst/>
                <a:uLnTx/>
                <a:uFillTx/>
                <a:latin typeface="字魂37号-波纹乖乖体" panose="00000500000000000000" pitchFamily="2" charset="-122"/>
                <a:ea typeface="字魂37号-波纹乖乖体" panose="00000500000000000000" pitchFamily="2" charset="-122"/>
                <a:cs typeface="+mn-ea"/>
                <a:sym typeface="字魂105号-简雅黑" panose="00000500000000000000" pitchFamily="2" charset="-122"/>
              </a:endParaRPr>
            </a:p>
          </p:txBody>
        </p:sp>
        <p:sp>
          <p:nvSpPr>
            <p:cNvPr id="25" name="Text Box 24"/>
            <p:cNvSpPr txBox="1"/>
            <p:nvPr/>
          </p:nvSpPr>
          <p:spPr>
            <a:xfrm>
              <a:off x="12836" y="6382"/>
              <a:ext cx="5849" cy="2761"/>
            </a:xfrm>
            <a:prstGeom prst="rect">
              <a:avLst/>
            </a:prstGeom>
            <a:noFill/>
          </p:spPr>
          <p:txBody>
            <a:bodyPr wrap="square" rtlCol="0">
              <a:spAutoFit/>
            </a:bodyPr>
            <a:lstStyle/>
            <a:p>
              <a:pPr algn="ctr">
                <a:lnSpc>
                  <a:spcPct val="120000"/>
                </a:lnSpc>
              </a:pPr>
              <a:r>
                <a:rPr lang="en-US" sz="3000" dirty="0" err="1">
                  <a:latin typeface="Times New Roman" panose="02020603050405020304" pitchFamily="18" charset="0"/>
                  <a:cs typeface="Times New Roman" panose="02020603050405020304" pitchFamily="18" charset="0"/>
                </a:rPr>
                <a:t>Hùng</a:t>
              </a:r>
              <a:r>
                <a:rPr lang="en-US" sz="3000" dirty="0">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p>
            <a:p>
              <a:pPr algn="ctr">
                <a:lnSpc>
                  <a:spcPct val="120000"/>
                </a:lnSpc>
              </a:pP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đỏ</a:t>
              </a:r>
              <a:endParaRPr lang="en-US" sz="30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35280" y="147955"/>
            <a:ext cx="3843020" cy="1694815"/>
            <a:chOff x="528" y="233"/>
            <a:chExt cx="6052" cy="2669"/>
          </a:xfrm>
        </p:grpSpPr>
        <p:grpSp>
          <p:nvGrpSpPr>
            <p:cNvPr id="28" name="Group 27"/>
            <p:cNvGrpSpPr/>
            <p:nvPr/>
          </p:nvGrpSpPr>
          <p:grpSpPr>
            <a:xfrm>
              <a:off x="1400" y="846"/>
              <a:ext cx="5180" cy="1503"/>
              <a:chOff x="991" y="548"/>
              <a:chExt cx="5180" cy="1503"/>
            </a:xfrm>
          </p:grpSpPr>
          <p:sp>
            <p:nvSpPr>
              <p:cNvPr id="26" name="Rounded Rectangle 25"/>
              <p:cNvSpPr/>
              <p:nvPr/>
            </p:nvSpPr>
            <p:spPr>
              <a:xfrm>
                <a:off x="991" y="645"/>
                <a:ext cx="5070" cy="1343"/>
              </a:xfrm>
              <a:prstGeom prst="roundRect">
                <a:avLst/>
              </a:prstGeom>
              <a:solidFill>
                <a:srgbClr val="A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1631" y="548"/>
                <a:ext cx="4540" cy="150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28" y="233"/>
              <a:ext cx="1852" cy="2669"/>
              <a:chOff x="6699" y="-717"/>
              <a:chExt cx="1596" cy="2328"/>
            </a:xfrm>
          </p:grpSpPr>
          <p:sp>
            <p:nvSpPr>
              <p:cNvPr id="18" name="Oval 17"/>
              <p:cNvSpPr/>
              <p:nvPr/>
            </p:nvSpPr>
            <p:spPr>
              <a:xfrm>
                <a:off x="7363" y="-175"/>
                <a:ext cx="653" cy="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7">
                <a:clrChange>
                  <a:clrFrom>
                    <a:srgbClr val="FFFFFF">
                      <a:alpha val="100000"/>
                    </a:srgbClr>
                  </a:clrFrom>
                  <a:clrTo>
                    <a:srgbClr val="FFFFFF">
                      <a:alpha val="100000"/>
                      <a:alpha val="0"/>
                    </a:srgbClr>
                  </a:clrTo>
                </a:clrChange>
              </a:blip>
              <a:stretch>
                <a:fillRect/>
              </a:stretch>
            </p:blipFill>
            <p:spPr>
              <a:xfrm flipH="1">
                <a:off x="6699" y="-717"/>
                <a:ext cx="1597" cy="2329"/>
              </a:xfrm>
              <a:prstGeom prst="rect">
                <a:avLst/>
              </a:prstGeom>
              <a:noFill/>
              <a:ln w="9525">
                <a:noFill/>
              </a:ln>
            </p:spPr>
          </p:pic>
        </p:gr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500"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par>
                                <p:cTn id="22" presetID="6" presetClass="entr" presetSubtype="16" fill="hold" nodeType="withEffect">
                                  <p:stCondLst>
                                    <p:cond delay="0"/>
                                  </p:stCondLst>
                                  <p:childTnLst>
                                    <p:set>
                                      <p:cBhvr>
                                        <p:cTn id="23" dur="500" fill="hold">
                                          <p:stCondLst>
                                            <p:cond delay="0"/>
                                          </p:stCondLst>
                                        </p:cTn>
                                        <p:tgtEl>
                                          <p:spTgt spid="12"/>
                                        </p:tgtEl>
                                        <p:attrNameLst>
                                          <p:attrName>style.visibility</p:attrName>
                                        </p:attrNameLst>
                                      </p:cBhvr>
                                      <p:to>
                                        <p:strVal val="visible"/>
                                      </p:to>
                                    </p:set>
                                    <p:animEffect transition="in" filter="circle(in)">
                                      <p:cBhvr>
                                        <p:cTn id="24" dur="500"/>
                                        <p:tgtEl>
                                          <p:spTgt spid="12"/>
                                        </p:tgtEl>
                                      </p:cBhvr>
                                    </p:animEffect>
                                  </p:childTnLst>
                                </p:cTn>
                              </p:par>
                              <p:par>
                                <p:cTn id="25" presetID="6" presetClass="entr" presetSubtype="16" fill="hold" nodeType="withEffect">
                                  <p:stCondLst>
                                    <p:cond delay="0"/>
                                  </p:stCondLst>
                                  <p:childTnLst>
                                    <p:set>
                                      <p:cBhvr>
                                        <p:cTn id="26" dur="500" fill="hold">
                                          <p:stCondLst>
                                            <p:cond delay="0"/>
                                          </p:stCondLst>
                                        </p:cTn>
                                        <p:tgtEl>
                                          <p:spTgt spid="16"/>
                                        </p:tgtEl>
                                        <p:attrNameLst>
                                          <p:attrName>style.visibility</p:attrName>
                                        </p:attrNameLst>
                                      </p:cBhvr>
                                      <p:to>
                                        <p:strVal val="visible"/>
                                      </p:to>
                                    </p:set>
                                    <p:animEffect transition="in" filter="circle(in)">
                                      <p:cBhvr>
                                        <p:cTn id="27" dur="500"/>
                                        <p:tgtEl>
                                          <p:spTgt spid="1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500"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 calcmode="lin" valueType="num">
                                      <p:cBhvr>
                                        <p:cTn id="33" dur="500" fill="hold"/>
                                        <p:tgtEl>
                                          <p:spTgt spid="20"/>
                                        </p:tgtEl>
                                        <p:attrNameLst>
                                          <p:attrName>style.rotation</p:attrName>
                                        </p:attrNameLst>
                                      </p:cBhvr>
                                      <p:tavLst>
                                        <p:tav tm="0">
                                          <p:val>
                                            <p:fltVal val="90"/>
                                          </p:val>
                                        </p:tav>
                                        <p:tav tm="100000">
                                          <p:val>
                                            <p:fltVal val="0"/>
                                          </p:val>
                                        </p:tav>
                                      </p:tavLst>
                                    </p:anim>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Text Box 22"/>
          <p:cNvSpPr txBox="1"/>
          <p:nvPr/>
        </p:nvSpPr>
        <p:spPr>
          <a:xfrm>
            <a:off x="4385945" y="2611755"/>
            <a:ext cx="7011670" cy="2306955"/>
          </a:xfrm>
          <a:prstGeom prst="rect">
            <a:avLst/>
          </a:prstGeom>
          <a:noFill/>
        </p:spPr>
        <p:txBody>
          <a:bodyPr wrap="square" rtlCol="0">
            <a:spAutoFit/>
          </a:bodyPr>
          <a:lstStyle/>
          <a:p>
            <a:pPr algn="ctr">
              <a:lnSpc>
                <a:spcPct val="120000"/>
              </a:lnSpc>
            </a:pP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mn-ea"/>
              </a:rPr>
              <a:t>........</a:t>
            </a:r>
            <a:r>
              <a:rPr lang="en-US" sz="4000" dirty="0">
                <a:solidFill>
                  <a:srgbClr val="FF0000"/>
                </a:solidFill>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endParaRPr lang="en-US" sz="40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039495" y="1398270"/>
            <a:ext cx="3491230" cy="5161280"/>
            <a:chOff x="1637" y="2202"/>
            <a:chExt cx="5498" cy="8128"/>
          </a:xfrm>
        </p:grpSpPr>
        <p:pic>
          <p:nvPicPr>
            <p:cNvPr id="14" name="Picture 13" descr="Picture5_auto_x2"/>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1637" y="2202"/>
              <a:ext cx="5499" cy="8129"/>
            </a:xfrm>
            <a:prstGeom prst="rect">
              <a:avLst/>
            </a:prstGeom>
          </p:spPr>
        </p:pic>
        <p:sp>
          <p:nvSpPr>
            <p:cNvPr id="6" name="Freeform 5"/>
            <p:cNvSpPr/>
            <p:nvPr/>
          </p:nvSpPr>
          <p:spPr>
            <a:xfrm>
              <a:off x="4940" y="5090"/>
              <a:ext cx="1500" cy="1750"/>
            </a:xfrm>
            <a:custGeom>
              <a:avLst/>
              <a:gdLst>
                <a:gd name="connisteX0" fmla="*/ 184150 w 952500"/>
                <a:gd name="connsiteY0" fmla="*/ 0 h 1111250"/>
                <a:gd name="connisteX1" fmla="*/ 0 w 952500"/>
                <a:gd name="connsiteY1" fmla="*/ 285750 h 1111250"/>
                <a:gd name="connisteX2" fmla="*/ 209550 w 952500"/>
                <a:gd name="connsiteY2" fmla="*/ 425450 h 1111250"/>
                <a:gd name="connisteX3" fmla="*/ 406400 w 952500"/>
                <a:gd name="connsiteY3" fmla="*/ 558800 h 1111250"/>
                <a:gd name="connisteX4" fmla="*/ 819150 w 952500"/>
                <a:gd name="connsiteY4" fmla="*/ 901700 h 1111250"/>
                <a:gd name="connisteX5" fmla="*/ 838200 w 952500"/>
                <a:gd name="connsiteY5" fmla="*/ 984250 h 1111250"/>
                <a:gd name="connisteX6" fmla="*/ 882650 w 952500"/>
                <a:gd name="connsiteY6" fmla="*/ 1060450 h 1111250"/>
                <a:gd name="connisteX7" fmla="*/ 952500 w 952500"/>
                <a:gd name="connsiteY7" fmla="*/ 1111250 h 1111250"/>
                <a:gd name="connisteX8" fmla="*/ 889000 w 952500"/>
                <a:gd name="connsiteY8" fmla="*/ 863600 h 1111250"/>
                <a:gd name="connisteX9" fmla="*/ 82550 w 952500"/>
                <a:gd name="connsiteY9" fmla="*/ 228600 h 1111250"/>
                <a:gd name="connisteX10" fmla="*/ 234950 w 952500"/>
                <a:gd name="connsiteY10" fmla="*/ 38100 h 1111250"/>
                <a:gd name="connisteX11" fmla="*/ 184150 w 952500"/>
                <a:gd name="connsiteY11" fmla="*/ 0 h 11112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952500" h="1111250">
                  <a:moveTo>
                    <a:pt x="184150" y="0"/>
                  </a:moveTo>
                  <a:lnTo>
                    <a:pt x="0" y="285750"/>
                  </a:lnTo>
                  <a:lnTo>
                    <a:pt x="209550" y="425450"/>
                  </a:lnTo>
                  <a:lnTo>
                    <a:pt x="406400" y="558800"/>
                  </a:lnTo>
                  <a:lnTo>
                    <a:pt x="819150" y="901700"/>
                  </a:lnTo>
                  <a:lnTo>
                    <a:pt x="838200" y="984250"/>
                  </a:lnTo>
                  <a:lnTo>
                    <a:pt x="882650" y="1060450"/>
                  </a:lnTo>
                  <a:lnTo>
                    <a:pt x="952500" y="1111250"/>
                  </a:lnTo>
                  <a:lnTo>
                    <a:pt x="889000" y="863600"/>
                  </a:lnTo>
                  <a:lnTo>
                    <a:pt x="82550" y="228600"/>
                  </a:lnTo>
                  <a:lnTo>
                    <a:pt x="234950" y="38100"/>
                  </a:lnTo>
                  <a:lnTo>
                    <a:pt x="1841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460" y="5680"/>
              <a:ext cx="950" cy="500"/>
            </a:xfrm>
            <a:custGeom>
              <a:avLst/>
              <a:gdLst>
                <a:gd name="connisteX0" fmla="*/ 0 w 603250"/>
                <a:gd name="connsiteY0" fmla="*/ 317500 h 317500"/>
                <a:gd name="connisteX1" fmla="*/ 6350 w 603250"/>
                <a:gd name="connsiteY1" fmla="*/ 158750 h 317500"/>
                <a:gd name="connisteX2" fmla="*/ 273050 w 603250"/>
                <a:gd name="connsiteY2" fmla="*/ 63500 h 317500"/>
                <a:gd name="connisteX3" fmla="*/ 577850 w 603250"/>
                <a:gd name="connsiteY3" fmla="*/ 0 h 317500"/>
                <a:gd name="connisteX4" fmla="*/ 603250 w 603250"/>
                <a:gd name="connsiteY4" fmla="*/ 63500 h 317500"/>
                <a:gd name="connisteX5" fmla="*/ 266700 w 603250"/>
                <a:gd name="connsiteY5" fmla="*/ 107950 h 317500"/>
                <a:gd name="connisteX6" fmla="*/ 0 w 603250"/>
                <a:gd name="connsiteY6" fmla="*/ 317500 h 317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603250" h="317500">
                  <a:moveTo>
                    <a:pt x="0" y="317500"/>
                  </a:moveTo>
                  <a:lnTo>
                    <a:pt x="6350" y="158750"/>
                  </a:lnTo>
                  <a:lnTo>
                    <a:pt x="273050" y="63500"/>
                  </a:lnTo>
                  <a:lnTo>
                    <a:pt x="577850" y="0"/>
                  </a:lnTo>
                  <a:lnTo>
                    <a:pt x="603250" y="63500"/>
                  </a:lnTo>
                  <a:lnTo>
                    <a:pt x="266700" y="107950"/>
                  </a:lnTo>
                  <a:lnTo>
                    <a:pt x="0" y="317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930" y="7850"/>
              <a:ext cx="390" cy="510"/>
            </a:xfrm>
            <a:custGeom>
              <a:avLst/>
              <a:gdLst>
                <a:gd name="connisteX0" fmla="*/ 38100 w 247650"/>
                <a:gd name="connsiteY0" fmla="*/ 0 h 323850"/>
                <a:gd name="connisteX1" fmla="*/ 247650 w 247650"/>
                <a:gd name="connsiteY1" fmla="*/ 279400 h 323850"/>
                <a:gd name="connisteX2" fmla="*/ 95250 w 247650"/>
                <a:gd name="connsiteY2" fmla="*/ 323850 h 323850"/>
                <a:gd name="connisteX3" fmla="*/ 0 w 247650"/>
                <a:gd name="connsiteY3" fmla="*/ 57150 h 323850"/>
                <a:gd name="connisteX4" fmla="*/ 38100 w 247650"/>
                <a:gd name="connsiteY4" fmla="*/ 0 h 323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7650" h="323850">
                  <a:moveTo>
                    <a:pt x="38100" y="0"/>
                  </a:moveTo>
                  <a:lnTo>
                    <a:pt x="247650" y="279400"/>
                  </a:lnTo>
                  <a:lnTo>
                    <a:pt x="95250" y="323850"/>
                  </a:lnTo>
                  <a:lnTo>
                    <a:pt x="0" y="57150"/>
                  </a:lnTo>
                  <a:lnTo>
                    <a:pt x="381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9045575" y="660400"/>
            <a:ext cx="2421890" cy="718185"/>
            <a:chOff x="14245" y="1040"/>
            <a:chExt cx="3814" cy="1131"/>
          </a:xfrm>
        </p:grpSpPr>
        <p:sp>
          <p:nvSpPr>
            <p:cNvPr id="20" name="Rounded Rectangle 19"/>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 Box 31"/>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4677562" y="671830"/>
            <a:ext cx="1626718" cy="726440"/>
            <a:chOff x="3206" y="961"/>
            <a:chExt cx="2501" cy="1144"/>
          </a:xfrm>
        </p:grpSpPr>
        <p:sp>
          <p:nvSpPr>
            <p:cNvPr id="34" name="Rounded Rectangle 33"/>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Text Box 34"/>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6536690" y="674370"/>
            <a:ext cx="2390775" cy="711835"/>
            <a:chOff x="6956" y="984"/>
            <a:chExt cx="3765" cy="1121"/>
          </a:xfrm>
        </p:grpSpPr>
        <p:sp>
          <p:nvSpPr>
            <p:cNvPr id="38" name="Rounded Rectangle 37"/>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 Box 38"/>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1225550" y="4592320"/>
            <a:ext cx="3451225" cy="1767840"/>
            <a:chOff x="1930" y="7232"/>
            <a:chExt cx="5435" cy="2784"/>
          </a:xfrm>
        </p:grpSpPr>
        <p:sp>
          <p:nvSpPr>
            <p:cNvPr id="4" name="Donut 3"/>
            <p:cNvSpPr/>
            <p:nvPr/>
          </p:nvSpPr>
          <p:spPr>
            <a:xfrm>
              <a:off x="1930" y="7232"/>
              <a:ext cx="4091" cy="2784"/>
            </a:xfrm>
            <a:prstGeom prst="donut">
              <a:avLst>
                <a:gd name="adj" fmla="val 693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a:off x="6021" y="8383"/>
              <a:ext cx="1345" cy="38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Box 6"/>
          <p:cNvSpPr txBox="1"/>
          <p:nvPr/>
        </p:nvSpPr>
        <p:spPr>
          <a:xfrm>
            <a:off x="4643120" y="5049520"/>
            <a:ext cx="5741670" cy="1322070"/>
          </a:xfrm>
          <a:prstGeom prst="rect">
            <a:avLst/>
          </a:prstGeom>
          <a:noFill/>
        </p:spPr>
        <p:txBody>
          <a:bodyPr wrap="square" rtlCol="0">
            <a:spAutoFit/>
          </a:bodyPr>
          <a:lstStyle/>
          <a:p>
            <a:pPr algn="ctr">
              <a:lnSpc>
                <a:spcPct val="100000"/>
              </a:lnSpc>
            </a:pPr>
            <a:r>
              <a:rPr lang="en-US" sz="4000" dirty="0" err="1">
                <a:solidFill>
                  <a:srgbClr val="FF0000"/>
                </a:solidFill>
                <a:latin typeface="Times New Roman" panose="02020603050405020304" pitchFamily="18" charset="0"/>
                <a:cs typeface="Times New Roman" panose="02020603050405020304" pitchFamily="18" charset="0"/>
              </a:rPr>
              <a:t>Trong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khay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chỉ</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khối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lập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màu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xanh</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335280" y="147955"/>
            <a:ext cx="3907155" cy="1694815"/>
            <a:chOff x="528" y="233"/>
            <a:chExt cx="6153" cy="2669"/>
          </a:xfrm>
        </p:grpSpPr>
        <p:grpSp>
          <p:nvGrpSpPr>
            <p:cNvPr id="9" name="Group 8"/>
            <p:cNvGrpSpPr/>
            <p:nvPr/>
          </p:nvGrpSpPr>
          <p:grpSpPr>
            <a:xfrm>
              <a:off x="1400" y="846"/>
              <a:ext cx="5281" cy="1503"/>
              <a:chOff x="991" y="548"/>
              <a:chExt cx="5281" cy="1503"/>
            </a:xfrm>
          </p:grpSpPr>
          <p:sp>
            <p:nvSpPr>
              <p:cNvPr id="10" name="Rounded Rectangle 9"/>
              <p:cNvSpPr/>
              <p:nvPr/>
            </p:nvSpPr>
            <p:spPr>
              <a:xfrm>
                <a:off x="991" y="645"/>
                <a:ext cx="5070" cy="1343"/>
              </a:xfrm>
              <a:prstGeom prst="roundRect">
                <a:avLst/>
              </a:prstGeom>
              <a:solidFill>
                <a:srgbClr val="A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p:nvPr/>
            </p:nvSpPr>
            <p:spPr>
              <a:xfrm>
                <a:off x="1631" y="548"/>
                <a:ext cx="4641" cy="150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28" y="233"/>
              <a:ext cx="1852" cy="2669"/>
              <a:chOff x="6699" y="-717"/>
              <a:chExt cx="1596" cy="2328"/>
            </a:xfrm>
          </p:grpSpPr>
          <p:sp>
            <p:nvSpPr>
              <p:cNvPr id="15" name="Oval 14"/>
              <p:cNvSpPr/>
              <p:nvPr/>
            </p:nvSpPr>
            <p:spPr>
              <a:xfrm>
                <a:off x="7363" y="-175"/>
                <a:ext cx="653" cy="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5">
                <a:clrChange>
                  <a:clrFrom>
                    <a:srgbClr val="FFFFFF">
                      <a:alpha val="100000"/>
                    </a:srgbClr>
                  </a:clrFrom>
                  <a:clrTo>
                    <a:srgbClr val="FFFFFF">
                      <a:alpha val="100000"/>
                      <a:alpha val="0"/>
                    </a:srgbClr>
                  </a:clrTo>
                </a:clrChange>
              </a:blip>
              <a:stretch>
                <a:fillRect/>
              </a:stretch>
            </p:blipFill>
            <p:spPr>
              <a:xfrm flipH="1">
                <a:off x="6699" y="-717"/>
                <a:ext cx="1597" cy="2329"/>
              </a:xfrm>
              <a:prstGeom prst="rect">
                <a:avLst/>
              </a:prstGeom>
              <a:noFill/>
              <a:ln w="9525">
                <a:noFill/>
              </a:ln>
            </p:spPr>
          </p:pic>
        </p:gr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par>
                                <p:cTn id="8" presetID="6" presetClass="entr" presetSubtype="16" fill="hold" grpId="0" nodeType="withEffect">
                                  <p:stCondLst>
                                    <p:cond delay="0"/>
                                  </p:stCondLst>
                                  <p:childTnLst>
                                    <p:set>
                                      <p:cBhvr>
                                        <p:cTn id="9" dur="500" fill="hold">
                                          <p:stCondLst>
                                            <p:cond delay="0"/>
                                          </p:stCondLst>
                                        </p:cTn>
                                        <p:tgtEl>
                                          <p:spTgt spid="23"/>
                                        </p:tgtEl>
                                        <p:attrNameLst>
                                          <p:attrName>style.visibility</p:attrName>
                                        </p:attrNameLst>
                                      </p:cBhvr>
                                      <p:to>
                                        <p:strVal val="visible"/>
                                      </p:to>
                                    </p:set>
                                    <p:animEffect transition="in" filter="circle(i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43"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anim calcmode="lin" valueType="num">
                                      <p:cBhvr>
                                        <p:cTn id="23" dur="400" fill="hold"/>
                                        <p:tgtEl>
                                          <p:spTgt spid="7"/>
                                        </p:tgtEl>
                                        <p:attrNameLst>
                                          <p:attrName>ppt_x</p:attrName>
                                        </p:attrNameLst>
                                      </p:cBhvr>
                                      <p:tavLst>
                                        <p:tav tm="0">
                                          <p:val>
                                            <p:strVal val="#ppt_x"/>
                                          </p:val>
                                        </p:tav>
                                        <p:tav tm="100000">
                                          <p:val>
                                            <p:strVal val="#ppt_x"/>
                                          </p:val>
                                        </p:tav>
                                      </p:tavLst>
                                    </p:anim>
                                    <p:anim calcmode="lin" valueType="num">
                                      <p:cBhvr>
                                        <p:cTn id="24" dur="400" fill="hold"/>
                                        <p:tgtEl>
                                          <p:spTgt spid="7"/>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 0 L -0.228229 0.294907 " pathEditMode="relative" rAng="0" ptsTypes="">
                                      <p:cBhvr>
                                        <p:cTn id="30" dur="2000" fill="hold"/>
                                        <p:tgtEl>
                                          <p:spTgt spid="19"/>
                                        </p:tgtEl>
                                        <p:attrNameLst>
                                          <p:attrName>ppt_x</p:attrName>
                                          <p:attrName>ppt_y</p:attrName>
                                        </p:attrNameLst>
                                      </p:cBhvr>
                                      <p:rCtr x="-11800" y="14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Text Box 22"/>
          <p:cNvSpPr txBox="1"/>
          <p:nvPr/>
        </p:nvSpPr>
        <p:spPr>
          <a:xfrm>
            <a:off x="4385945" y="2611755"/>
            <a:ext cx="7011670" cy="2306955"/>
          </a:xfrm>
          <a:prstGeom prst="rect">
            <a:avLst/>
          </a:prstGeom>
          <a:noFill/>
        </p:spPr>
        <p:txBody>
          <a:bodyPr wrap="square" rtlCol="0">
            <a:spAutoFit/>
          </a:bodyPr>
          <a:lstStyle/>
          <a:p>
            <a:pPr algn="ctr">
              <a:lnSpc>
                <a:spcPct val="120000"/>
              </a:lnSpc>
            </a:pP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mn-ea"/>
              </a:rPr>
              <a:t>........</a:t>
            </a:r>
            <a:r>
              <a:rPr lang="en-US" sz="4000" dirty="0">
                <a:solidFill>
                  <a:srgbClr val="FF0000"/>
                </a:solidFill>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endParaRPr lang="en-US" sz="40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039495" y="1398270"/>
            <a:ext cx="3491230" cy="5161280"/>
            <a:chOff x="1637" y="2202"/>
            <a:chExt cx="5498" cy="8128"/>
          </a:xfrm>
        </p:grpSpPr>
        <p:pic>
          <p:nvPicPr>
            <p:cNvPr id="14" name="Picture 13" descr="Picture5_auto_x2"/>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1637" y="2202"/>
              <a:ext cx="5499" cy="8129"/>
            </a:xfrm>
            <a:prstGeom prst="rect">
              <a:avLst/>
            </a:prstGeom>
          </p:spPr>
        </p:pic>
        <p:sp>
          <p:nvSpPr>
            <p:cNvPr id="6" name="Freeform 5"/>
            <p:cNvSpPr/>
            <p:nvPr/>
          </p:nvSpPr>
          <p:spPr>
            <a:xfrm>
              <a:off x="4940" y="5090"/>
              <a:ext cx="1500" cy="1750"/>
            </a:xfrm>
            <a:custGeom>
              <a:avLst/>
              <a:gdLst>
                <a:gd name="connisteX0" fmla="*/ 184150 w 952500"/>
                <a:gd name="connsiteY0" fmla="*/ 0 h 1111250"/>
                <a:gd name="connisteX1" fmla="*/ 0 w 952500"/>
                <a:gd name="connsiteY1" fmla="*/ 285750 h 1111250"/>
                <a:gd name="connisteX2" fmla="*/ 209550 w 952500"/>
                <a:gd name="connsiteY2" fmla="*/ 425450 h 1111250"/>
                <a:gd name="connisteX3" fmla="*/ 406400 w 952500"/>
                <a:gd name="connsiteY3" fmla="*/ 558800 h 1111250"/>
                <a:gd name="connisteX4" fmla="*/ 819150 w 952500"/>
                <a:gd name="connsiteY4" fmla="*/ 901700 h 1111250"/>
                <a:gd name="connisteX5" fmla="*/ 838200 w 952500"/>
                <a:gd name="connsiteY5" fmla="*/ 984250 h 1111250"/>
                <a:gd name="connisteX6" fmla="*/ 882650 w 952500"/>
                <a:gd name="connsiteY6" fmla="*/ 1060450 h 1111250"/>
                <a:gd name="connisteX7" fmla="*/ 952500 w 952500"/>
                <a:gd name="connsiteY7" fmla="*/ 1111250 h 1111250"/>
                <a:gd name="connisteX8" fmla="*/ 889000 w 952500"/>
                <a:gd name="connsiteY8" fmla="*/ 863600 h 1111250"/>
                <a:gd name="connisteX9" fmla="*/ 82550 w 952500"/>
                <a:gd name="connsiteY9" fmla="*/ 228600 h 1111250"/>
                <a:gd name="connisteX10" fmla="*/ 234950 w 952500"/>
                <a:gd name="connsiteY10" fmla="*/ 38100 h 1111250"/>
                <a:gd name="connisteX11" fmla="*/ 184150 w 952500"/>
                <a:gd name="connsiteY11" fmla="*/ 0 h 11112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952500" h="1111250">
                  <a:moveTo>
                    <a:pt x="184150" y="0"/>
                  </a:moveTo>
                  <a:lnTo>
                    <a:pt x="0" y="285750"/>
                  </a:lnTo>
                  <a:lnTo>
                    <a:pt x="209550" y="425450"/>
                  </a:lnTo>
                  <a:lnTo>
                    <a:pt x="406400" y="558800"/>
                  </a:lnTo>
                  <a:lnTo>
                    <a:pt x="819150" y="901700"/>
                  </a:lnTo>
                  <a:lnTo>
                    <a:pt x="838200" y="984250"/>
                  </a:lnTo>
                  <a:lnTo>
                    <a:pt x="882650" y="1060450"/>
                  </a:lnTo>
                  <a:lnTo>
                    <a:pt x="952500" y="1111250"/>
                  </a:lnTo>
                  <a:lnTo>
                    <a:pt x="889000" y="863600"/>
                  </a:lnTo>
                  <a:lnTo>
                    <a:pt x="82550" y="228600"/>
                  </a:lnTo>
                  <a:lnTo>
                    <a:pt x="234950" y="38100"/>
                  </a:lnTo>
                  <a:lnTo>
                    <a:pt x="1841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460" y="5680"/>
              <a:ext cx="950" cy="500"/>
            </a:xfrm>
            <a:custGeom>
              <a:avLst/>
              <a:gdLst>
                <a:gd name="connisteX0" fmla="*/ 0 w 603250"/>
                <a:gd name="connsiteY0" fmla="*/ 317500 h 317500"/>
                <a:gd name="connisteX1" fmla="*/ 6350 w 603250"/>
                <a:gd name="connsiteY1" fmla="*/ 158750 h 317500"/>
                <a:gd name="connisteX2" fmla="*/ 273050 w 603250"/>
                <a:gd name="connsiteY2" fmla="*/ 63500 h 317500"/>
                <a:gd name="connisteX3" fmla="*/ 577850 w 603250"/>
                <a:gd name="connsiteY3" fmla="*/ 0 h 317500"/>
                <a:gd name="connisteX4" fmla="*/ 603250 w 603250"/>
                <a:gd name="connsiteY4" fmla="*/ 63500 h 317500"/>
                <a:gd name="connisteX5" fmla="*/ 266700 w 603250"/>
                <a:gd name="connsiteY5" fmla="*/ 107950 h 317500"/>
                <a:gd name="connisteX6" fmla="*/ 0 w 603250"/>
                <a:gd name="connsiteY6" fmla="*/ 317500 h 317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603250" h="317500">
                  <a:moveTo>
                    <a:pt x="0" y="317500"/>
                  </a:moveTo>
                  <a:lnTo>
                    <a:pt x="6350" y="158750"/>
                  </a:lnTo>
                  <a:lnTo>
                    <a:pt x="273050" y="63500"/>
                  </a:lnTo>
                  <a:lnTo>
                    <a:pt x="577850" y="0"/>
                  </a:lnTo>
                  <a:lnTo>
                    <a:pt x="603250" y="63500"/>
                  </a:lnTo>
                  <a:lnTo>
                    <a:pt x="266700" y="107950"/>
                  </a:lnTo>
                  <a:lnTo>
                    <a:pt x="0" y="317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930" y="7850"/>
              <a:ext cx="390" cy="510"/>
            </a:xfrm>
            <a:custGeom>
              <a:avLst/>
              <a:gdLst>
                <a:gd name="connisteX0" fmla="*/ 38100 w 247650"/>
                <a:gd name="connsiteY0" fmla="*/ 0 h 323850"/>
                <a:gd name="connisteX1" fmla="*/ 247650 w 247650"/>
                <a:gd name="connsiteY1" fmla="*/ 279400 h 323850"/>
                <a:gd name="connisteX2" fmla="*/ 95250 w 247650"/>
                <a:gd name="connsiteY2" fmla="*/ 323850 h 323850"/>
                <a:gd name="connisteX3" fmla="*/ 0 w 247650"/>
                <a:gd name="connsiteY3" fmla="*/ 57150 h 323850"/>
                <a:gd name="connisteX4" fmla="*/ 38100 w 247650"/>
                <a:gd name="connsiteY4" fmla="*/ 0 h 323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7650" h="323850">
                  <a:moveTo>
                    <a:pt x="38100" y="0"/>
                  </a:moveTo>
                  <a:lnTo>
                    <a:pt x="247650" y="279400"/>
                  </a:lnTo>
                  <a:lnTo>
                    <a:pt x="95250" y="323850"/>
                  </a:lnTo>
                  <a:lnTo>
                    <a:pt x="0" y="57150"/>
                  </a:lnTo>
                  <a:lnTo>
                    <a:pt x="381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256655" y="2662555"/>
            <a:ext cx="2421890" cy="718185"/>
            <a:chOff x="14245" y="1040"/>
            <a:chExt cx="3814" cy="1131"/>
          </a:xfrm>
        </p:grpSpPr>
        <p:sp>
          <p:nvSpPr>
            <p:cNvPr id="20" name="Rounded Rectangle 19"/>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 Box 31"/>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4677562" y="671830"/>
            <a:ext cx="1626718" cy="726440"/>
            <a:chOff x="3206" y="961"/>
            <a:chExt cx="2501" cy="1144"/>
          </a:xfrm>
        </p:grpSpPr>
        <p:sp>
          <p:nvSpPr>
            <p:cNvPr id="34" name="Rounded Rectangle 33"/>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Text Box 34"/>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6536690" y="674370"/>
            <a:ext cx="2390775" cy="711835"/>
            <a:chOff x="6956" y="984"/>
            <a:chExt cx="3765" cy="1121"/>
          </a:xfrm>
        </p:grpSpPr>
        <p:sp>
          <p:nvSpPr>
            <p:cNvPr id="38" name="Rounded Rectangle 37"/>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 Box 38"/>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sp>
        <p:nvSpPr>
          <p:cNvPr id="2" name="Right Arrow 1"/>
          <p:cNvSpPr/>
          <p:nvPr/>
        </p:nvSpPr>
        <p:spPr>
          <a:xfrm>
            <a:off x="4089400" y="5407660"/>
            <a:ext cx="642620" cy="508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31360" y="5308600"/>
            <a:ext cx="7576820" cy="706755"/>
          </a:xfrm>
          <a:prstGeom prst="rect">
            <a:avLst/>
          </a:prstGeom>
          <a:noFill/>
        </p:spPr>
        <p:txBody>
          <a:bodyPr wrap="square" rtlCol="0">
            <a:spAutoFit/>
          </a:bodyPr>
          <a:lstStyle/>
          <a:p>
            <a:pPr algn="ctr">
              <a:lnSpc>
                <a:spcPct val="100000"/>
              </a:lnSpc>
            </a:pP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rõ</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335280" y="147955"/>
            <a:ext cx="3919220" cy="1694815"/>
            <a:chOff x="528" y="233"/>
            <a:chExt cx="6172" cy="2669"/>
          </a:xfrm>
        </p:grpSpPr>
        <p:grpSp>
          <p:nvGrpSpPr>
            <p:cNvPr id="5" name="Group 4"/>
            <p:cNvGrpSpPr/>
            <p:nvPr/>
          </p:nvGrpSpPr>
          <p:grpSpPr>
            <a:xfrm>
              <a:off x="1400" y="846"/>
              <a:ext cx="5300" cy="1503"/>
              <a:chOff x="991" y="548"/>
              <a:chExt cx="5300" cy="1503"/>
            </a:xfrm>
          </p:grpSpPr>
          <p:sp>
            <p:nvSpPr>
              <p:cNvPr id="7" name="Rounded Rectangle 6"/>
              <p:cNvSpPr/>
              <p:nvPr/>
            </p:nvSpPr>
            <p:spPr>
              <a:xfrm>
                <a:off x="991" y="645"/>
                <a:ext cx="5070" cy="1343"/>
              </a:xfrm>
              <a:prstGeom prst="roundRect">
                <a:avLst/>
              </a:prstGeom>
              <a:solidFill>
                <a:srgbClr val="A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8"/>
              <p:cNvSpPr txBox="1"/>
              <p:nvPr/>
            </p:nvSpPr>
            <p:spPr>
              <a:xfrm>
                <a:off x="1631" y="548"/>
                <a:ext cx="4660" cy="150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528" y="233"/>
              <a:ext cx="1852" cy="2669"/>
              <a:chOff x="6699" y="-717"/>
              <a:chExt cx="1596" cy="2328"/>
            </a:xfrm>
          </p:grpSpPr>
          <p:sp>
            <p:nvSpPr>
              <p:cNvPr id="11" name="Oval 10"/>
              <p:cNvSpPr/>
              <p:nvPr/>
            </p:nvSpPr>
            <p:spPr>
              <a:xfrm>
                <a:off x="7363" y="-175"/>
                <a:ext cx="653" cy="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5">
                <a:clrChange>
                  <a:clrFrom>
                    <a:srgbClr val="FFFFFF">
                      <a:alpha val="100000"/>
                    </a:srgbClr>
                  </a:clrFrom>
                  <a:clrTo>
                    <a:srgbClr val="FFFFFF">
                      <a:alpha val="100000"/>
                      <a:alpha val="0"/>
                    </a:srgbClr>
                  </a:clrTo>
                </a:clrChange>
              </a:blip>
              <a:stretch>
                <a:fillRect/>
              </a:stretch>
            </p:blipFill>
            <p:spPr>
              <a:xfrm flipH="1">
                <a:off x="6699" y="-717"/>
                <a:ext cx="1597" cy="2329"/>
              </a:xfrm>
              <a:prstGeom prst="rect">
                <a:avLst/>
              </a:prstGeom>
              <a:noFill/>
              <a:ln w="9525">
                <a:noFill/>
              </a:ln>
            </p:spPr>
          </p:pic>
        </p:grp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Text Box 23"/>
          <p:cNvSpPr txBox="1"/>
          <p:nvPr/>
        </p:nvSpPr>
        <p:spPr>
          <a:xfrm>
            <a:off x="5742940" y="2411095"/>
            <a:ext cx="5724525" cy="2306955"/>
          </a:xfrm>
          <a:prstGeom prst="rect">
            <a:avLst/>
          </a:prstGeom>
          <a:noFill/>
        </p:spPr>
        <p:txBody>
          <a:bodyPr wrap="square" rtlCol="0">
            <a:spAutoFit/>
          </a:bodyPr>
          <a:lstStyle/>
          <a:p>
            <a:pPr algn="ctr">
              <a:lnSpc>
                <a:spcPct val="120000"/>
              </a:lnSpc>
            </a:pPr>
            <a:r>
              <a:rPr lang="en-US" sz="4000" dirty="0" err="1">
                <a:latin typeface="Times New Roman" panose="02020603050405020304" pitchFamily="18" charset="0"/>
                <a:cs typeface="Times New Roman" panose="02020603050405020304" pitchFamily="18" charset="0"/>
              </a:rPr>
              <a:t>Bích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mn-ea"/>
              </a:rPr>
              <a:t>.....</a:t>
            </a:r>
            <a:r>
              <a:rPr lang="en-US" sz="4000" dirty="0">
                <a:solidFill>
                  <a:srgbClr val="FF0000"/>
                </a:solidFill>
                <a:latin typeface="Times New Roman" panose="02020603050405020304" pitchFamily="18" charset="0"/>
                <a:cs typeface="Times New Roman" panose="02020603050405020304" pitchFamily="18" charset="0"/>
                <a:sym typeface="+mn-ea"/>
              </a:rPr>
              <a:t>?</a:t>
            </a:r>
            <a:r>
              <a:rPr lang="en-US" sz="4000" dirty="0">
                <a:latin typeface="Times New Roman" panose="02020603050405020304" pitchFamily="18" charset="0"/>
                <a:cs typeface="Times New Roman" panose="02020603050405020304" pitchFamily="18" charset="0"/>
                <a:sym typeface="+mn-ea"/>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endParaRPr lang="en-US" sz="40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9045575" y="660400"/>
            <a:ext cx="2421890" cy="718185"/>
            <a:chOff x="14245" y="1040"/>
            <a:chExt cx="3814" cy="1131"/>
          </a:xfrm>
        </p:grpSpPr>
        <p:sp>
          <p:nvSpPr>
            <p:cNvPr id="12" name="Rounded Rectangle 11"/>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 Box 15"/>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4677562" y="671830"/>
            <a:ext cx="1626718" cy="726440"/>
            <a:chOff x="3206" y="961"/>
            <a:chExt cx="2501" cy="1144"/>
          </a:xfrm>
        </p:grpSpPr>
        <p:sp>
          <p:nvSpPr>
            <p:cNvPr id="19" name="Rounded Rectangle 18"/>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 Box 19"/>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6536690" y="674370"/>
            <a:ext cx="2390775" cy="711835"/>
            <a:chOff x="6956" y="984"/>
            <a:chExt cx="3765" cy="1121"/>
          </a:xfrm>
        </p:grpSpPr>
        <p:sp>
          <p:nvSpPr>
            <p:cNvPr id="33" name="Rounded Rectangle 32"/>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Text Box 33"/>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535305" y="1451610"/>
            <a:ext cx="5638800" cy="5081270"/>
            <a:chOff x="683" y="2347"/>
            <a:chExt cx="8880" cy="8002"/>
          </a:xfrm>
        </p:grpSpPr>
        <p:pic>
          <p:nvPicPr>
            <p:cNvPr id="13" name="Picture 12" descr="Picture4_auto_x2"/>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683" y="2347"/>
              <a:ext cx="8881" cy="8002"/>
            </a:xfrm>
            <a:prstGeom prst="rect">
              <a:avLst/>
            </a:prstGeom>
          </p:spPr>
        </p:pic>
        <p:sp>
          <p:nvSpPr>
            <p:cNvPr id="35" name="Freeform 34"/>
            <p:cNvSpPr/>
            <p:nvPr/>
          </p:nvSpPr>
          <p:spPr>
            <a:xfrm>
              <a:off x="2899" y="5516"/>
              <a:ext cx="717" cy="1133"/>
            </a:xfrm>
            <a:custGeom>
              <a:avLst/>
              <a:gdLst>
                <a:gd name="connisteX0" fmla="*/ 328295 w 455295"/>
                <a:gd name="connsiteY0" fmla="*/ 0 h 719455"/>
                <a:gd name="connisteX1" fmla="*/ 455295 w 455295"/>
                <a:gd name="connsiteY1" fmla="*/ 179705 h 719455"/>
                <a:gd name="connisteX2" fmla="*/ 211455 w 455295"/>
                <a:gd name="connsiteY2" fmla="*/ 528955 h 719455"/>
                <a:gd name="connisteX3" fmla="*/ 0 w 455295"/>
                <a:gd name="connsiteY3" fmla="*/ 719455 h 719455"/>
                <a:gd name="connisteX4" fmla="*/ 328295 w 455295"/>
                <a:gd name="connsiteY4" fmla="*/ 0 h 7194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55295" h="719455">
                  <a:moveTo>
                    <a:pt x="328295" y="0"/>
                  </a:moveTo>
                  <a:lnTo>
                    <a:pt x="455295" y="179705"/>
                  </a:lnTo>
                  <a:lnTo>
                    <a:pt x="211455" y="528955"/>
                  </a:lnTo>
                  <a:lnTo>
                    <a:pt x="0" y="719455"/>
                  </a:lnTo>
                  <a:lnTo>
                    <a:pt x="32829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4965700" y="5407660"/>
            <a:ext cx="642620" cy="508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5204460" y="5000625"/>
            <a:ext cx="6548755" cy="1322070"/>
          </a:xfrm>
          <a:prstGeom prst="rect">
            <a:avLst/>
          </a:prstGeom>
          <a:noFill/>
        </p:spPr>
        <p:txBody>
          <a:bodyPr wrap="square" rtlCol="0">
            <a:spAutoFit/>
          </a:bodyPr>
          <a:lstStyle/>
          <a:p>
            <a:pPr algn="ctr">
              <a:lnSpc>
                <a:spcPct val="100000"/>
              </a:lnSpc>
            </a:pP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nhưng</a:t>
            </a:r>
            <a:r>
              <a:rPr lang="en-US" sz="4000" b="1" dirty="0">
                <a:solidFill>
                  <a:srgbClr val="FF0000"/>
                </a:solidFill>
                <a:latin typeface="Times New Roman" panose="02020603050405020304" pitchFamily="18" charset="0"/>
                <a:cs typeface="Times New Roman" panose="02020603050405020304" pitchFamily="18" charset="0"/>
              </a:rPr>
              <a:t> </a:t>
            </a:r>
          </a:p>
          <a:p>
            <a:pPr algn="ctr">
              <a:lnSpc>
                <a:spcPct val="100000"/>
              </a:lnSpc>
            </a:pP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chắn</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335280" y="147955"/>
            <a:ext cx="3957955" cy="1694815"/>
            <a:chOff x="528" y="233"/>
            <a:chExt cx="6233" cy="2669"/>
          </a:xfrm>
        </p:grpSpPr>
        <p:grpSp>
          <p:nvGrpSpPr>
            <p:cNvPr id="5" name="Group 4"/>
            <p:cNvGrpSpPr/>
            <p:nvPr/>
          </p:nvGrpSpPr>
          <p:grpSpPr>
            <a:xfrm>
              <a:off x="1400" y="846"/>
              <a:ext cx="5361" cy="1503"/>
              <a:chOff x="991" y="548"/>
              <a:chExt cx="5361" cy="1503"/>
            </a:xfrm>
          </p:grpSpPr>
          <p:sp>
            <p:nvSpPr>
              <p:cNvPr id="7" name="Rounded Rectangle 6"/>
              <p:cNvSpPr/>
              <p:nvPr/>
            </p:nvSpPr>
            <p:spPr>
              <a:xfrm>
                <a:off x="991" y="645"/>
                <a:ext cx="5070" cy="1343"/>
              </a:xfrm>
              <a:prstGeom prst="roundRect">
                <a:avLst/>
              </a:prstGeom>
              <a:solidFill>
                <a:srgbClr val="A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8"/>
              <p:cNvSpPr txBox="1"/>
              <p:nvPr/>
            </p:nvSpPr>
            <p:spPr>
              <a:xfrm>
                <a:off x="1631" y="548"/>
                <a:ext cx="4721" cy="150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528" y="233"/>
              <a:ext cx="1852" cy="2669"/>
              <a:chOff x="6699" y="-717"/>
              <a:chExt cx="1596" cy="2328"/>
            </a:xfrm>
          </p:grpSpPr>
          <p:sp>
            <p:nvSpPr>
              <p:cNvPr id="11" name="Oval 10"/>
              <p:cNvSpPr/>
              <p:nvPr/>
            </p:nvSpPr>
            <p:spPr>
              <a:xfrm>
                <a:off x="7363" y="-175"/>
                <a:ext cx="653" cy="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5">
                <a:clrChange>
                  <a:clrFrom>
                    <a:srgbClr val="FFFFFF">
                      <a:alpha val="100000"/>
                    </a:srgbClr>
                  </a:clrFrom>
                  <a:clrTo>
                    <a:srgbClr val="FFFFFF">
                      <a:alpha val="100000"/>
                      <a:alpha val="0"/>
                    </a:srgbClr>
                  </a:clrTo>
                </a:clrChange>
              </a:blip>
              <a:stretch>
                <a:fillRect/>
              </a:stretch>
            </p:blipFill>
            <p:spPr>
              <a:xfrm flipH="1">
                <a:off x="6699" y="-717"/>
                <a:ext cx="1597" cy="2329"/>
              </a:xfrm>
              <a:prstGeom prst="rect">
                <a:avLst/>
              </a:prstGeom>
              <a:noFill/>
              <a:ln w="9525">
                <a:noFill/>
              </a:ln>
            </p:spPr>
          </p:pic>
        </p:gr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18906 0.262963 " pathEditMode="relative" rAng="0" ptsTypes="">
                                      <p:cBhvr>
                                        <p:cTn id="6" dur="2000" fill="hold"/>
                                        <p:tgtEl>
                                          <p:spTgt spid="18"/>
                                        </p:tgtEl>
                                        <p:attrNameLst>
                                          <p:attrName>ppt_x</p:attrName>
                                          <p:attrName>ppt_y</p:attrName>
                                        </p:attrNameLst>
                                      </p:cBhvr>
                                      <p:rCtr x="11000" y="13000"/>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9" name="Group 28"/>
          <p:cNvGrpSpPr/>
          <p:nvPr/>
        </p:nvGrpSpPr>
        <p:grpSpPr>
          <a:xfrm>
            <a:off x="9045575" y="660400"/>
            <a:ext cx="2421890" cy="718185"/>
            <a:chOff x="14245" y="1040"/>
            <a:chExt cx="3814" cy="1131"/>
          </a:xfrm>
        </p:grpSpPr>
        <p:sp>
          <p:nvSpPr>
            <p:cNvPr id="10" name="Rounded Rectangle 9"/>
            <p:cNvSpPr/>
            <p:nvPr/>
          </p:nvSpPr>
          <p:spPr>
            <a:xfrm>
              <a:off x="14245" y="1065"/>
              <a:ext cx="3814" cy="1106"/>
            </a:xfrm>
            <a:prstGeom prst="roundRect">
              <a:avLst/>
            </a:prstGeom>
            <a:solidFill>
              <a:srgbClr val="91E88F"/>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 Box 8"/>
            <p:cNvSpPr txBox="1"/>
            <p:nvPr/>
          </p:nvSpPr>
          <p:spPr>
            <a:xfrm>
              <a:off x="14320" y="1040"/>
              <a:ext cx="3727" cy="1115"/>
            </a:xfrm>
            <a:prstGeom prst="rect">
              <a:avLst/>
            </a:prstGeom>
            <a:noFill/>
            <a:extLst>
              <a:ext uri="{909E8E84-426E-40DD-AFC4-6F175D3DCCD1}">
                <a14:hiddenFill xmlns:a14="http://schemas.microsoft.com/office/drawing/2010/main">
                  <a:grpFill/>
                </a14:hiddenFill>
              </a:ext>
            </a:extLst>
          </p:spPr>
          <p:txBody>
            <a:bodyPr wrap="none" rtlCol="0">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4677562" y="671830"/>
            <a:ext cx="1626718" cy="726440"/>
            <a:chOff x="3206" y="961"/>
            <a:chExt cx="2501" cy="1144"/>
          </a:xfrm>
        </p:grpSpPr>
        <p:sp>
          <p:nvSpPr>
            <p:cNvPr id="2" name="Rounded Rectangle 1"/>
            <p:cNvSpPr/>
            <p:nvPr/>
          </p:nvSpPr>
          <p:spPr>
            <a:xfrm>
              <a:off x="3206" y="999"/>
              <a:ext cx="2501" cy="1106"/>
            </a:xfrm>
            <a:prstGeom prst="roundRect">
              <a:avLst/>
            </a:prstGeom>
            <a:solidFill>
              <a:schemeClr val="accent4">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 Box 3"/>
            <p:cNvSpPr txBox="1"/>
            <p:nvPr/>
          </p:nvSpPr>
          <p:spPr>
            <a:xfrm>
              <a:off x="3319" y="961"/>
              <a:ext cx="2354" cy="111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endParaRPr lang="en-US" sz="4000" b="1" dirty="0">
                <a:latin typeface="Times New Roman" panose="02020603050405020304" pitchFamily="18" charset="0"/>
                <a:cs typeface="Times New Roman" panose="02020603050405020304" pitchFamily="18" charset="0"/>
              </a:endParaRPr>
            </a:p>
          </p:txBody>
        </p:sp>
      </p:grpSp>
      <p:pic>
        <p:nvPicPr>
          <p:cNvPr id="15" name="Picture 14" descr="Picture3_auto_x2"/>
          <p:cNvPicPr>
            <a:picLocks noChangeAspect="1"/>
          </p:cNvPicPr>
          <p:nvPr/>
        </p:nvPicPr>
        <p:blipFill>
          <a:blip r:embed="rId4">
            <a:clrChange>
              <a:clrFrom>
                <a:srgbClr val="000000">
                  <a:alpha val="100000"/>
                </a:srgbClr>
              </a:clrFrom>
              <a:clrTo>
                <a:srgbClr val="000000">
                  <a:alpha val="100000"/>
                  <a:alpha val="0"/>
                </a:srgbClr>
              </a:clrTo>
            </a:clrChange>
          </a:blip>
          <a:stretch>
            <a:fillRect/>
          </a:stretch>
        </p:blipFill>
        <p:spPr>
          <a:xfrm>
            <a:off x="1123950" y="1642745"/>
            <a:ext cx="3627120" cy="5107940"/>
          </a:xfrm>
          <a:prstGeom prst="rect">
            <a:avLst/>
          </a:prstGeom>
        </p:spPr>
      </p:pic>
      <p:sp>
        <p:nvSpPr>
          <p:cNvPr id="25" name="Text Box 24"/>
          <p:cNvSpPr txBox="1"/>
          <p:nvPr/>
        </p:nvSpPr>
        <p:spPr>
          <a:xfrm>
            <a:off x="5145205" y="2164715"/>
            <a:ext cx="6005015" cy="2308324"/>
          </a:xfrm>
          <a:prstGeom prst="rect">
            <a:avLst/>
          </a:prstGeom>
          <a:noFill/>
        </p:spPr>
        <p:txBody>
          <a:bodyPr wrap="square" rtlCol="0">
            <a:spAutoFit/>
          </a:bodyPr>
          <a:lstStyle/>
          <a:p>
            <a:pPr algn="ctr">
              <a:lnSpc>
                <a:spcPct val="120000"/>
              </a:lnSpc>
            </a:pP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mn-ea"/>
              </a:rPr>
              <a:t>........</a:t>
            </a:r>
            <a:r>
              <a:rPr lang="en-US" sz="4000" dirty="0">
                <a:solidFill>
                  <a:srgbClr val="FF0000"/>
                </a:solidFill>
                <a:latin typeface="Times New Roman" panose="02020603050405020304" pitchFamily="18" charset="0"/>
                <a:cs typeface="Times New Roman" panose="02020603050405020304" pitchFamily="18" charset="0"/>
                <a:sym typeface="+mn-ea"/>
              </a:rPr>
              <a:t>?</a:t>
            </a:r>
            <a:r>
              <a:rPr lang="en-US" sz="4000" dirty="0">
                <a:latin typeface="Times New Roman" panose="02020603050405020304" pitchFamily="18" charset="0"/>
                <a:cs typeface="Times New Roman" panose="02020603050405020304" pitchFamily="18" charset="0"/>
                <a:sym typeface="+mn-ea"/>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p>
          <a:p>
            <a:pPr algn="ctr">
              <a:lnSpc>
                <a:spcPct val="120000"/>
              </a:lnSpc>
            </a:pP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đỏ</a:t>
            </a:r>
            <a:endParaRPr lang="en-US" sz="4000" dirty="0">
              <a:latin typeface="Times New Roman" panose="02020603050405020304" pitchFamily="18" charset="0"/>
              <a:cs typeface="Times New Roman" panose="02020603050405020304" pitchFamily="18" charset="0"/>
            </a:endParaRPr>
          </a:p>
        </p:txBody>
      </p:sp>
      <p:sp>
        <p:nvSpPr>
          <p:cNvPr id="14" name="Right Arrow 13"/>
          <p:cNvSpPr/>
          <p:nvPr/>
        </p:nvSpPr>
        <p:spPr>
          <a:xfrm>
            <a:off x="4813300" y="5407660"/>
            <a:ext cx="642620" cy="508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5"/>
          <p:cNvSpPr txBox="1"/>
          <p:nvPr/>
        </p:nvSpPr>
        <p:spPr>
          <a:xfrm>
            <a:off x="5496559" y="5308600"/>
            <a:ext cx="5653661" cy="707886"/>
          </a:xfrm>
          <a:prstGeom prst="rect">
            <a:avLst/>
          </a:prstGeom>
          <a:noFill/>
        </p:spPr>
        <p:txBody>
          <a:bodyPr wrap="square" rtlCol="0">
            <a:spAutoFit/>
          </a:bodyPr>
          <a:lstStyle/>
          <a:p>
            <a:pPr algn="ctr">
              <a:lnSpc>
                <a:spcPct val="100000"/>
              </a:lnSpc>
            </a:pP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rõ</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chắn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ra</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6536690" y="674370"/>
            <a:ext cx="2390775" cy="711835"/>
            <a:chOff x="6956" y="984"/>
            <a:chExt cx="3765" cy="1121"/>
          </a:xfrm>
        </p:grpSpPr>
        <p:sp>
          <p:nvSpPr>
            <p:cNvPr id="7" name="Rounded Rectangle 6"/>
            <p:cNvSpPr/>
            <p:nvPr/>
          </p:nvSpPr>
          <p:spPr>
            <a:xfrm>
              <a:off x="6956" y="999"/>
              <a:ext cx="3660" cy="1106"/>
            </a:xfrm>
            <a:prstGeom prst="roundRect">
              <a:avLst/>
            </a:prstGeom>
            <a:solidFill>
              <a:srgbClr val="F8BFBD"/>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Box 7"/>
            <p:cNvSpPr txBox="1"/>
            <p:nvPr/>
          </p:nvSpPr>
          <p:spPr>
            <a:xfrm>
              <a:off x="6997" y="984"/>
              <a:ext cx="3724" cy="1115"/>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chắc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chắn</a:t>
              </a:r>
              <a:endParaRPr lang="en-US" sz="40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335280" y="120660"/>
            <a:ext cx="3957955" cy="1694815"/>
            <a:chOff x="528" y="233"/>
            <a:chExt cx="6233" cy="2669"/>
          </a:xfrm>
        </p:grpSpPr>
        <p:grpSp>
          <p:nvGrpSpPr>
            <p:cNvPr id="12" name="Group 11"/>
            <p:cNvGrpSpPr/>
            <p:nvPr/>
          </p:nvGrpSpPr>
          <p:grpSpPr>
            <a:xfrm>
              <a:off x="1400" y="846"/>
              <a:ext cx="5361" cy="1503"/>
              <a:chOff x="991" y="548"/>
              <a:chExt cx="5361" cy="1503"/>
            </a:xfrm>
          </p:grpSpPr>
          <p:sp>
            <p:nvSpPr>
              <p:cNvPr id="13" name="Rounded Rectangle 12"/>
              <p:cNvSpPr/>
              <p:nvPr/>
            </p:nvSpPr>
            <p:spPr>
              <a:xfrm>
                <a:off x="991" y="645"/>
                <a:ext cx="5070" cy="1343"/>
              </a:xfrm>
              <a:prstGeom prst="roundRect">
                <a:avLst/>
              </a:prstGeom>
              <a:solidFill>
                <a:srgbClr val="A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1631" y="548"/>
                <a:ext cx="4721" cy="1503"/>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28" y="233"/>
              <a:ext cx="1852" cy="2669"/>
              <a:chOff x="6699" y="-717"/>
              <a:chExt cx="1596" cy="2328"/>
            </a:xfrm>
          </p:grpSpPr>
          <p:sp>
            <p:nvSpPr>
              <p:cNvPr id="19" name="Oval 18"/>
              <p:cNvSpPr/>
              <p:nvPr/>
            </p:nvSpPr>
            <p:spPr>
              <a:xfrm>
                <a:off x="7363" y="-175"/>
                <a:ext cx="653" cy="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5">
                <a:clrChange>
                  <a:clrFrom>
                    <a:srgbClr val="FFFFFF">
                      <a:alpha val="100000"/>
                    </a:srgbClr>
                  </a:clrFrom>
                  <a:clrTo>
                    <a:srgbClr val="FFFFFF">
                      <a:alpha val="100000"/>
                      <a:alpha val="0"/>
                    </a:srgbClr>
                  </a:clrTo>
                </a:clrChange>
              </a:blip>
              <a:stretch>
                <a:fillRect/>
              </a:stretch>
            </p:blipFill>
            <p:spPr>
              <a:xfrm flipH="1">
                <a:off x="6699" y="-717"/>
                <a:ext cx="1597" cy="2329"/>
              </a:xfrm>
              <a:prstGeom prst="rect">
                <a:avLst/>
              </a:prstGeom>
              <a:noFill/>
              <a:ln w="9525">
                <a:noFill/>
              </a:ln>
            </p:spPr>
          </p:pic>
        </p:gr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169792 0.224815 " pathEditMode="relative" rAng="0" ptsTypes="">
                                      <p:cBhvr>
                                        <p:cTn id="6" dur="2000" fill="hold"/>
                                        <p:tgtEl>
                                          <p:spTgt spid="11"/>
                                        </p:tgtEl>
                                        <p:attrNameLst>
                                          <p:attrName>ppt_x</p:attrName>
                                          <p:attrName>ppt_y</p:attrName>
                                        </p:attrNameLst>
                                      </p:cBhvr>
                                      <p:rCtr x="500" y="11200"/>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260841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759</Words>
  <Application>Microsoft Office PowerPoint</Application>
  <PresentationFormat>Widescreen</PresentationFormat>
  <Paragraphs>169</Paragraphs>
  <Slides>25</Slides>
  <Notes>23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思源黑体 CN Regular</vt:lpstr>
      <vt:lpstr>Times New Roman</vt:lpstr>
      <vt:lpstr>Arial</vt:lpstr>
      <vt:lpstr>FZHei-B01S</vt:lpstr>
      <vt:lpstr>字魂37号-波纹乖乖体</vt:lpstr>
      <vt:lpstr>字魂105号-简雅黑</vt:lpstr>
      <vt:lpstr>Calibri</vt:lpstr>
      <vt:lpstr>DengXian</vt:lpstr>
      <vt:lpstr>Fredoka One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Administrator</cp:lastModifiedBy>
  <cp:revision>671</cp:revision>
  <dcterms:created xsi:type="dcterms:W3CDTF">2018-06-17T04:53:00Z</dcterms:created>
  <dcterms:modified xsi:type="dcterms:W3CDTF">2021-12-19T15:07:57Z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86035D8CFBDA41CB901DCD92E38D0A70</vt:lpwstr>
  </property>
  <property fmtid="{D5CDD505-2E9C-101B-9397-08002B2CF9AE}" pid="3" name="KSOProductBuildVer">
    <vt:lpwstr>1033-11.2.0.10323</vt:lpwstr>
  </property>
</Properties>
</file>